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340" r:id="rId6"/>
    <p:sldId id="352" r:id="rId7"/>
    <p:sldId id="2394" r:id="rId8"/>
    <p:sldId id="277" r:id="rId9"/>
    <p:sldId id="2395" r:id="rId10"/>
    <p:sldId id="262" r:id="rId11"/>
    <p:sldId id="344" r:id="rId12"/>
    <p:sldId id="351" r:id="rId13"/>
    <p:sldId id="266" r:id="rId14"/>
    <p:sldId id="356" r:id="rId15"/>
    <p:sldId id="267" r:id="rId16"/>
    <p:sldId id="268" r:id="rId17"/>
    <p:sldId id="269" r:id="rId18"/>
    <p:sldId id="353" r:id="rId19"/>
    <p:sldId id="272" r:id="rId20"/>
    <p:sldId id="355" r:id="rId21"/>
    <p:sldId id="274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Introduction" id="{D95677B2-127D-44D6-BB56-3BF473C89F10}">
          <p14:sldIdLst>
            <p14:sldId id="256"/>
            <p14:sldId id="340"/>
            <p14:sldId id="352"/>
            <p14:sldId id="2394"/>
            <p14:sldId id="277"/>
            <p14:sldId id="2395"/>
            <p14:sldId id="262"/>
            <p14:sldId id="344"/>
            <p14:sldId id="351"/>
            <p14:sldId id="266"/>
            <p14:sldId id="356"/>
            <p14:sldId id="267"/>
            <p14:sldId id="268"/>
            <p14:sldId id="269"/>
            <p14:sldId id="353"/>
            <p14:sldId id="272"/>
            <p14:sldId id="35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FL" initials="I" lastIdx="11" clrIdx="0"/>
  <p:cmAuthor id="1" name="Anders Arviken" initials="AA" lastIdx="3" clrIdx="1">
    <p:extLst>
      <p:ext uri="{19B8F6BF-5375-455C-9EA6-DF929625EA0E}">
        <p15:presenceInfo xmlns:p15="http://schemas.microsoft.com/office/powerpoint/2012/main" userId="S::anders.arviken@vatorsec.se::44f5dca3-0c78-4d3a-80a8-58c2d0d9835a" providerId="AD"/>
      </p:ext>
    </p:extLst>
  </p:cmAuthor>
  <p:cmAuthor id="2" name="Vator Securities" initials="JL" lastIdx="1" clrIdx="2">
    <p:extLst>
      <p:ext uri="{19B8F6BF-5375-455C-9EA6-DF929625EA0E}">
        <p15:presenceInfo xmlns:p15="http://schemas.microsoft.com/office/powerpoint/2012/main" userId="Vator Securit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A99"/>
    <a:srgbClr val="3E759E"/>
    <a:srgbClr val="71BF9E"/>
    <a:srgbClr val="ADB9CA"/>
    <a:srgbClr val="7BACCC"/>
    <a:srgbClr val="AAB5BE"/>
    <a:srgbClr val="9D9D9B"/>
    <a:srgbClr val="CECFCA"/>
    <a:srgbClr val="FE7F48"/>
    <a:srgbClr val="FF9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8"/>
    <p:restoredTop sz="94674"/>
  </p:normalViewPr>
  <p:slideViewPr>
    <p:cSldViewPr snapToGrid="0">
      <p:cViewPr varScale="1">
        <p:scale>
          <a:sx n="77" d="100"/>
          <a:sy n="77" d="100"/>
        </p:scale>
        <p:origin x="1382" y="72"/>
      </p:cViewPr>
      <p:guideLst>
        <p:guide orient="horz" pos="4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665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708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64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83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2982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6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80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1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706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31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65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47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13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59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6" name="Bildobjekt 9" descr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66" y="5517900"/>
            <a:ext cx="2778649" cy="10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7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3"/>
            <a:ext cx="343901" cy="35813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940" cy="687546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ektangel med klippt hörn 7"/>
          <p:cNvSpPr/>
          <p:nvPr/>
        </p:nvSpPr>
        <p:spPr>
          <a:xfrm>
            <a:off x="1036636" y="1252541"/>
            <a:ext cx="4673603" cy="440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204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9" name="textruta 10"/>
          <p:cNvSpPr txBox="1"/>
          <p:nvPr/>
        </p:nvSpPr>
        <p:spPr>
          <a:xfrm>
            <a:off x="1209676" y="2539999"/>
            <a:ext cx="4603753" cy="175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Improved quality of life for cancer patients</a:t>
            </a:r>
          </a:p>
        </p:txBody>
      </p:sp>
      <p:sp>
        <p:nvSpPr>
          <p:cNvPr id="120" name="textruta 11"/>
          <p:cNvSpPr txBox="1"/>
          <p:nvPr/>
        </p:nvSpPr>
        <p:spPr>
          <a:xfrm>
            <a:off x="1206502" y="3708401"/>
            <a:ext cx="4117978" cy="115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5355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only company that develops effective and innovative local oncology treatments with up to six months duration.</a:t>
            </a:r>
          </a:p>
        </p:txBody>
      </p:sp>
      <p:grpSp>
        <p:nvGrpSpPr>
          <p:cNvPr id="123" name="Rektangel 11"/>
          <p:cNvGrpSpPr/>
          <p:nvPr/>
        </p:nvGrpSpPr>
        <p:grpSpPr>
          <a:xfrm>
            <a:off x="1311277" y="2118043"/>
            <a:ext cx="1800227" cy="307339"/>
            <a:chOff x="0" y="0"/>
            <a:chExt cx="1800225" cy="307337"/>
          </a:xfrm>
        </p:grpSpPr>
        <p:sp>
          <p:nvSpPr>
            <p:cNvPr id="121" name="Rektangel"/>
            <p:cNvSpPr/>
            <p:nvPr/>
          </p:nvSpPr>
          <p:spPr>
            <a:xfrm>
              <a:off x="0" y="13970"/>
              <a:ext cx="1800226" cy="279402"/>
            </a:xfrm>
            <a:prstGeom prst="rect">
              <a:avLst/>
            </a:prstGeom>
            <a:solidFill>
              <a:schemeClr val="accent1"/>
            </a:solidFill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" name="TECHNLOLGY"/>
            <p:cNvSpPr txBox="1"/>
            <p:nvPr/>
          </p:nvSpPr>
          <p:spPr>
            <a:xfrm>
              <a:off x="0" y="-1"/>
              <a:ext cx="1800226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 spc="246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TECHNLOLGY</a:t>
              </a:r>
            </a:p>
          </p:txBody>
        </p:sp>
      </p:grpSp>
      <p:pic>
        <p:nvPicPr>
          <p:cNvPr id="124" name="Bildobjekt 14" descr="Bildobjek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739" y="6073778"/>
            <a:ext cx="1298577" cy="50482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xt"/>
          <p:cNvSpPr txBox="1">
            <a:spLocks noGrp="1"/>
          </p:cNvSpPr>
          <p:nvPr>
            <p:ph type="title"/>
          </p:nvPr>
        </p:nvSpPr>
        <p:spPr>
          <a:xfrm>
            <a:off x="1721224" y="1709738"/>
            <a:ext cx="962622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21224" y="4589462"/>
            <a:ext cx="9626228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3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775011" y="1484313"/>
            <a:ext cx="6984813" cy="4500562"/>
          </a:xfrm>
          <a:prstGeom prst="rect">
            <a:avLst/>
          </a:prstGeom>
        </p:spPr>
        <p:txBody>
          <a:bodyPr/>
          <a:lstStyle/>
          <a:p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ett</a:t>
            </a:r>
            <a:endParaRPr/>
          </a:p>
          <a:p>
            <a:pPr lvl="1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två</a:t>
            </a:r>
            <a:endParaRPr/>
          </a:p>
          <a:p>
            <a:pPr lvl="2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fyra</a:t>
            </a:r>
            <a:endParaRPr/>
          </a:p>
          <a:p>
            <a:pPr lvl="4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fem</a:t>
            </a:r>
          </a:p>
        </p:txBody>
      </p:sp>
      <p:sp>
        <p:nvSpPr>
          <p:cNvPr id="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0833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3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6924675" y="1484313"/>
            <a:ext cx="4859337" cy="4500562"/>
          </a:xfrm>
          <a:prstGeom prst="rect">
            <a:avLst/>
          </a:prstGeom>
        </p:spPr>
        <p:txBody>
          <a:bodyPr/>
          <a:lstStyle/>
          <a:p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ett</a:t>
            </a:r>
            <a:endParaRPr/>
          </a:p>
          <a:p>
            <a:pPr lvl="1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två</a:t>
            </a:r>
            <a:endParaRPr/>
          </a:p>
          <a:p>
            <a:pPr lvl="2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fyra</a:t>
            </a:r>
            <a:endParaRPr/>
          </a:p>
          <a:p>
            <a:pPr lvl="4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fem</a:t>
            </a:r>
          </a:p>
        </p:txBody>
      </p:sp>
      <p:sp>
        <p:nvSpPr>
          <p:cNvPr id="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4220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3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9048750" y="1484313"/>
            <a:ext cx="2735262" cy="4500562"/>
          </a:xfrm>
          <a:prstGeom prst="rect">
            <a:avLst/>
          </a:prstGeom>
        </p:spPr>
        <p:txBody>
          <a:bodyPr/>
          <a:lstStyle/>
          <a:p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ett</a:t>
            </a:r>
            <a:endParaRPr/>
          </a:p>
          <a:p>
            <a:pPr lvl="1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två</a:t>
            </a:r>
            <a:endParaRPr/>
          </a:p>
          <a:p>
            <a:pPr lvl="2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fyra</a:t>
            </a:r>
            <a:endParaRPr/>
          </a:p>
          <a:p>
            <a:pPr lvl="4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fem</a:t>
            </a:r>
          </a:p>
        </p:txBody>
      </p:sp>
      <p:sp>
        <p:nvSpPr>
          <p:cNvPr id="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5379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355600"/>
            <a:ext cx="971108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7080" y="1788737"/>
            <a:ext cx="471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7080" y="2612649"/>
            <a:ext cx="4716000" cy="33219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4980" y="1788737"/>
            <a:ext cx="471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4980" y="2612650"/>
            <a:ext cx="4716000" cy="33219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539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9" descr="Bildobjekt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633" y="6101222"/>
            <a:ext cx="1204083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objekt 21" descr="Bildobjekt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5745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1775012" y="365125"/>
            <a:ext cx="10009001" cy="97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err="1"/>
              <a:t>Titeltext</a:t>
            </a:r>
            <a:endParaRPr/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775012" y="1484313"/>
            <a:ext cx="10009001" cy="448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ett</a:t>
            </a:r>
            <a:endParaRPr/>
          </a:p>
          <a:p>
            <a:pPr lvl="1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två</a:t>
            </a:r>
            <a:endParaRPr/>
          </a:p>
          <a:p>
            <a:pPr lvl="2"/>
            <a:r>
              <a:rPr err="1"/>
              <a:t>Brödtext</a:t>
            </a:r>
            <a:r>
              <a:t> </a:t>
            </a:r>
            <a:r>
              <a:rPr err="1"/>
              <a:t>nivå</a:t>
            </a:r>
            <a:r>
              <a:t> </a:t>
            </a:r>
            <a:r>
              <a:rPr err="1"/>
              <a:t>tre</a:t>
            </a:r>
            <a:endParaRPr/>
          </a:p>
        </p:txBody>
      </p:sp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44202" y="6331345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8D2B0-1562-41A4-B474-56830DDC542A}"/>
              </a:ext>
            </a:extLst>
          </p:cNvPr>
          <p:cNvGrpSpPr/>
          <p:nvPr userDrawn="1"/>
        </p:nvGrpSpPr>
        <p:grpSpPr>
          <a:xfrm>
            <a:off x="-654910" y="2322480"/>
            <a:ext cx="474785" cy="2213040"/>
            <a:chOff x="-486068" y="2337716"/>
            <a:chExt cx="474785" cy="22130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43822A-87FA-4AC9-9FFD-B7EB070A0562}"/>
                </a:ext>
              </a:extLst>
            </p:cNvPr>
            <p:cNvSpPr/>
            <p:nvPr/>
          </p:nvSpPr>
          <p:spPr>
            <a:xfrm>
              <a:off x="-486068" y="2337716"/>
              <a:ext cx="474785" cy="360484"/>
            </a:xfrm>
            <a:prstGeom prst="rect">
              <a:avLst/>
            </a:prstGeom>
            <a:solidFill>
              <a:srgbClr val="3E759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A2371C-7E0D-4784-A8C0-C6E3A2BBE920}"/>
                </a:ext>
              </a:extLst>
            </p:cNvPr>
            <p:cNvSpPr/>
            <p:nvPr/>
          </p:nvSpPr>
          <p:spPr>
            <a:xfrm>
              <a:off x="-486068" y="4190272"/>
              <a:ext cx="474785" cy="360484"/>
            </a:xfrm>
            <a:prstGeom prst="rect">
              <a:avLst/>
            </a:prstGeom>
            <a:solidFill>
              <a:srgbClr val="71BF9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331FFD-B165-4448-9224-B36417A6CA9B}"/>
                </a:ext>
              </a:extLst>
            </p:cNvPr>
            <p:cNvSpPr/>
            <p:nvPr/>
          </p:nvSpPr>
          <p:spPr>
            <a:xfrm>
              <a:off x="-486068" y="3078738"/>
              <a:ext cx="474785" cy="360484"/>
            </a:xfrm>
            <a:prstGeom prst="rect">
              <a:avLst/>
            </a:prstGeom>
            <a:solidFill>
              <a:srgbClr val="AAB5B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8FC641-284D-49F8-98AA-DFEB326B2A23}"/>
                </a:ext>
              </a:extLst>
            </p:cNvPr>
            <p:cNvSpPr/>
            <p:nvPr/>
          </p:nvSpPr>
          <p:spPr>
            <a:xfrm>
              <a:off x="-486068" y="3449249"/>
              <a:ext cx="474785" cy="360484"/>
            </a:xfrm>
            <a:prstGeom prst="rect">
              <a:avLst/>
            </a:prstGeom>
            <a:solidFill>
              <a:srgbClr val="ADB9C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5E6BFC-60B3-46FB-8BE7-D100E802CA8C}"/>
                </a:ext>
              </a:extLst>
            </p:cNvPr>
            <p:cNvSpPr/>
            <p:nvPr userDrawn="1"/>
          </p:nvSpPr>
          <p:spPr>
            <a:xfrm>
              <a:off x="-486068" y="3819760"/>
              <a:ext cx="474785" cy="360484"/>
            </a:xfrm>
            <a:prstGeom prst="rect">
              <a:avLst/>
            </a:prstGeom>
            <a:solidFill>
              <a:srgbClr val="C89A9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332E37-6E4A-46CD-B930-8188D3AFD7D1}"/>
                </a:ext>
              </a:extLst>
            </p:cNvPr>
            <p:cNvSpPr/>
            <p:nvPr userDrawn="1"/>
          </p:nvSpPr>
          <p:spPr>
            <a:xfrm>
              <a:off x="-486068" y="2708227"/>
              <a:ext cx="474785" cy="360484"/>
            </a:xfrm>
            <a:prstGeom prst="rect">
              <a:avLst/>
            </a:prstGeom>
            <a:solidFill>
              <a:srgbClr val="7BACC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65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0" r:id="rId13"/>
    <p:sldLayoutId id="2147483661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E759E"/>
          </a:solidFill>
          <a:uFillTx/>
          <a:latin typeface="Aileron" pitchFamily="2" charset="77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Helvetica" panose="020B0604020202030204" pitchFamily="34" charset="0"/>
        <a:buNone/>
        <a:tabLst/>
        <a:defRPr sz="1800" b="1" i="0" u="none" strike="noStrike" cap="none" spc="0" baseline="0">
          <a:solidFill>
            <a:srgbClr val="3E759E"/>
          </a:solidFill>
          <a:uFillTx/>
          <a:latin typeface="Aileron" pitchFamily="2" charset="77"/>
          <a:ea typeface="+mn-ea"/>
          <a:cs typeface="+mn-cs"/>
          <a:sym typeface="Calibri"/>
        </a:defRPr>
      </a:lvl1pPr>
      <a:lvl2pPr marL="269875" marR="0" indent="-179388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Helvetica" panose="020B0604020202030204" pitchFamily="34" charset="0"/>
        <a:buChar char="›"/>
        <a:tabLst/>
        <a:defRPr sz="1400" b="0" i="0" u="none" strike="noStrike" cap="none" spc="0" baseline="0">
          <a:solidFill>
            <a:srgbClr val="3E759E"/>
          </a:solidFill>
          <a:uFillTx/>
          <a:latin typeface="Aileron" pitchFamily="2" charset="77"/>
          <a:ea typeface="+mn-ea"/>
          <a:cs typeface="+mn-cs"/>
          <a:sym typeface="Calibri"/>
        </a:defRPr>
      </a:lvl2pPr>
      <a:lvl3pPr marL="539750" marR="0" indent="-179388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solidFill>
            <a:srgbClr val="3E759E"/>
          </a:solidFill>
          <a:uFillTx/>
          <a:latin typeface="Aileron" pitchFamily="2" charset="77"/>
          <a:ea typeface="+mn-ea"/>
          <a:cs typeface="+mn-cs"/>
          <a:sym typeface="Calibri"/>
        </a:defRPr>
      </a:lvl3pPr>
      <a:lvl4pPr marL="137160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None/>
        <a:tabLst/>
        <a:defRPr sz="1400" b="0" i="0" u="none" strike="noStrike" cap="none" spc="0" baseline="0">
          <a:solidFill>
            <a:srgbClr val="3E759E"/>
          </a:solidFill>
          <a:uFillTx/>
          <a:latin typeface="Aileron" pitchFamily="2" charset="77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3E759E"/>
          </a:solidFill>
          <a:uFillTx/>
          <a:latin typeface="Aileron" pitchFamily="2" charset="77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C4E77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pos="1118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845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2341" userDrawn="1">
          <p15:clr>
            <a:srgbClr val="F26B43"/>
          </p15:clr>
        </p15:guide>
        <p15:guide id="8" pos="4271" userDrawn="1">
          <p15:clr>
            <a:srgbClr val="F26B43"/>
          </p15:clr>
        </p15:guide>
        <p15:guide id="9" pos="4180" userDrawn="1">
          <p15:clr>
            <a:srgbClr val="F26B43"/>
          </p15:clr>
        </p15:guide>
        <p15:guide id="10" pos="4362" userDrawn="1">
          <p15:clr>
            <a:srgbClr val="F26B43"/>
          </p15:clr>
        </p15:guide>
        <p15:guide id="11" pos="5609" userDrawn="1">
          <p15:clr>
            <a:srgbClr val="F26B43"/>
          </p15:clr>
        </p15:guide>
        <p15:guide id="12" pos="5518" userDrawn="1">
          <p15:clr>
            <a:srgbClr val="F26B43"/>
          </p15:clr>
        </p15:guide>
        <p15:guide id="13" pos="57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traight Connector 4"/>
          <p:cNvSpPr/>
          <p:nvPr/>
        </p:nvSpPr>
        <p:spPr>
          <a:xfrm flipH="1" flipV="1">
            <a:off x="2306917" y="3773315"/>
            <a:ext cx="7578165" cy="2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135" name="Rubrik 7"/>
          <p:cNvSpPr txBox="1">
            <a:spLocks noGrp="1"/>
          </p:cNvSpPr>
          <p:nvPr>
            <p:ph type="ctrTitle"/>
          </p:nvPr>
        </p:nvSpPr>
        <p:spPr>
          <a:xfrm>
            <a:off x="957942" y="3064040"/>
            <a:ext cx="10657032" cy="223730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LIDDS Pharma </a:t>
            </a:r>
            <a:br>
              <a:rPr lang="en-US" dirty="0"/>
            </a:br>
            <a:r>
              <a:rPr lang="en-US" sz="2700" dirty="0"/>
              <a:t>Clinical stage drug delivery platform with lead candidate completed phase IIb </a:t>
            </a:r>
            <a:br>
              <a:rPr lang="en-US" sz="2700" dirty="0"/>
            </a:br>
            <a:r>
              <a:rPr lang="en-US" sz="2700" dirty="0"/>
              <a:t>Addressing huge unmet medical need in early stage cancer treatment</a:t>
            </a:r>
            <a:br>
              <a:rPr lang="en-US" sz="2800" dirty="0"/>
            </a:br>
            <a:endParaRPr lang="en-US" dirty="0"/>
          </a:p>
        </p:txBody>
      </p:sp>
      <p:sp>
        <p:nvSpPr>
          <p:cNvPr id="136" name="Underrubrik 8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5486400"/>
            <a:ext cx="9144000" cy="12953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2200"/>
            </a:pPr>
            <a:endParaRPr lang="en-US" sz="1600" dirty="0"/>
          </a:p>
          <a:p>
            <a:pPr>
              <a:lnSpc>
                <a:spcPct val="80000"/>
              </a:lnSpc>
              <a:defRPr sz="2200"/>
            </a:pPr>
            <a:r>
              <a:rPr lang="en-US" sz="1800" dirty="0"/>
              <a:t>October 7, 2020 </a:t>
            </a:r>
          </a:p>
          <a:p>
            <a:pPr>
              <a:lnSpc>
                <a:spcPct val="80000"/>
              </a:lnSpc>
              <a:defRPr sz="2200"/>
            </a:pPr>
            <a:r>
              <a:rPr lang="en-US" sz="1800" dirty="0"/>
              <a:t>Monica </a:t>
            </a:r>
            <a:r>
              <a:rPr lang="en-US" sz="1800" dirty="0" err="1"/>
              <a:t>Wallter</a:t>
            </a:r>
            <a:r>
              <a:rPr lang="en-US" sz="1800" dirty="0"/>
              <a:t>, CEO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tshållare för innehåll 2"/>
          <p:cNvSpPr txBox="1">
            <a:spLocks noGrp="1"/>
          </p:cNvSpPr>
          <p:nvPr>
            <p:ph type="body" idx="1"/>
          </p:nvPr>
        </p:nvSpPr>
        <p:spPr>
          <a:xfrm>
            <a:off x="1768032" y="1550193"/>
            <a:ext cx="10009001" cy="448618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Primary objectives are successfully met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Dose finding study objectives are achieved:</a:t>
            </a:r>
          </a:p>
          <a:p>
            <a:pPr marL="612775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16 ml dose most relevant for phase III study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Strong PSA response with 16 ml </a:t>
            </a:r>
            <a:r>
              <a:rPr lang="en-US" sz="1600" dirty="0" err="1"/>
              <a:t>Liproca</a:t>
            </a:r>
            <a:r>
              <a:rPr lang="en-US" sz="1600" dirty="0"/>
              <a:t>® Depot:</a:t>
            </a:r>
          </a:p>
          <a:p>
            <a:pPr marL="612775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90 % of patients had a PSA decrease</a:t>
            </a:r>
          </a:p>
          <a:p>
            <a:pPr marL="612775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NanoZolid</a:t>
            </a:r>
            <a:r>
              <a:rPr lang="en-US" sz="1600" dirty="0"/>
              <a:t> with 2-HOF delivers PSA efficacy for six months</a:t>
            </a:r>
          </a:p>
          <a:p>
            <a:pPr marL="612775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67 % of patients were responders, these having more than 15% PSA decrease</a:t>
            </a:r>
          </a:p>
          <a:p>
            <a:pPr marL="612775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A higher dose, 20 ml, did not deliver higher PSA responses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MRI analysis show that PI-RADS was unchanged or improved in all 61 patients. In part II of the study, seven out of 41 patients got lower PI-RADS score which indicates disease control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Prostate volume decreased despite injection of 16-20 ml into prostate gland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Liproca</a:t>
            </a:r>
            <a:r>
              <a:rPr lang="en-US" sz="1600" dirty="0"/>
              <a:t> Depot was well-tolerated and no hormonal side effects were noted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90 % of patients were positive to receiving a second injection with </a:t>
            </a:r>
            <a:r>
              <a:rPr lang="en-US" sz="1600" dirty="0" err="1"/>
              <a:t>Liproca</a:t>
            </a:r>
            <a:r>
              <a:rPr lang="en-US" sz="1600" dirty="0"/>
              <a:t>® Depot</a:t>
            </a:r>
          </a:p>
        </p:txBody>
      </p:sp>
      <p:sp>
        <p:nvSpPr>
          <p:cNvPr id="321" name="Rubrik 1"/>
          <p:cNvSpPr txBox="1">
            <a:spLocks noGrp="1"/>
          </p:cNvSpPr>
          <p:nvPr>
            <p:ph type="title"/>
          </p:nvPr>
        </p:nvSpPr>
        <p:spPr>
          <a:xfrm>
            <a:off x="1910228" y="823825"/>
            <a:ext cx="10009001" cy="976313"/>
          </a:xfrm>
        </p:spPr>
        <p:txBody>
          <a:bodyPr anchor="t">
            <a:normAutofit/>
          </a:bodyPr>
          <a:lstStyle/>
          <a:p>
            <a:r>
              <a:rPr lang="sv-SE" sz="2000" dirty="0"/>
              <a:t>Active </a:t>
            </a:r>
            <a:r>
              <a:rPr lang="sv-SE" sz="2000" dirty="0" err="1"/>
              <a:t>Surveillance</a:t>
            </a:r>
            <a:r>
              <a:rPr lang="sv-SE" sz="2000" dirty="0"/>
              <a:t> Patients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Low</a:t>
            </a:r>
            <a:r>
              <a:rPr lang="sv-SE" sz="2000" dirty="0"/>
              <a:t> or </a:t>
            </a:r>
            <a:r>
              <a:rPr lang="sv-SE" sz="2000" dirty="0" err="1"/>
              <a:t>Intermediate</a:t>
            </a:r>
            <a:r>
              <a:rPr lang="sv-SE" sz="2000" dirty="0"/>
              <a:t> Risk </a:t>
            </a:r>
            <a:r>
              <a:rPr lang="sv-SE" sz="2000" dirty="0" err="1"/>
              <a:t>Profile</a:t>
            </a:r>
            <a:r>
              <a:rPr lang="sv-SE" sz="2000" dirty="0"/>
              <a:t>; 61 Patients </a:t>
            </a:r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BCDAB0AB-1715-4B11-BDBE-E1AAC3B0B5BE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Phase IIb Study Indicate Prostate Cancer Control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0460A-D19E-4113-BBA4-2955EEB124EE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2-HOF</a:t>
            </a:r>
            <a:endParaRPr kumimoji="0" lang="en-US" sz="3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381F-4ED0-4392-934C-77E2B5B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dirty="0" err="1"/>
              <a:t>License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Puheng</a:t>
            </a:r>
            <a:r>
              <a:rPr lang="sv-SE" dirty="0"/>
              <a:t> </a:t>
            </a:r>
            <a:r>
              <a:rPr lang="sv-SE" dirty="0" err="1"/>
              <a:t>Pharma</a:t>
            </a:r>
            <a:r>
              <a:rPr lang="sv-SE" dirty="0"/>
              <a:t> for </a:t>
            </a:r>
            <a:r>
              <a:rPr lang="sv-SE" dirty="0" err="1"/>
              <a:t>Liproca</a:t>
            </a:r>
            <a:r>
              <a:rPr lang="sv-SE" dirty="0"/>
              <a:t>® Depot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80A0-C9C3-4E43-8959-CA533DF2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933" y="1367398"/>
            <a:ext cx="10009001" cy="448618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Exclusive license for Mainland China signed in 2018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US" sz="1800" b="0" dirty="0"/>
              <a:t>Traditional milestones and royalty license agreement, first milestone received upon signing in 2018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US" sz="1800" b="0" dirty="0" err="1"/>
              <a:t>Puheng</a:t>
            </a:r>
            <a:r>
              <a:rPr lang="en-US" sz="1800" b="0" dirty="0"/>
              <a:t> covers all regulatory and clinical costs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Puheng</a:t>
            </a:r>
            <a:r>
              <a:rPr lang="en-US" dirty="0"/>
              <a:t> has senior management with experience from large Chinese pharma companies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Puheng</a:t>
            </a:r>
            <a:r>
              <a:rPr lang="en-US" dirty="0"/>
              <a:t> has its own regulatory and clinical departments and a highly recognized marketing and sales organization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Deeply connected with the Chinese regulatory authorities and key clinical opinion leaders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sales network covers 1,130 large scale public hospitals and an additional 4,592 hospitals in China </a:t>
            </a: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Puheng</a:t>
            </a:r>
            <a:r>
              <a:rPr lang="en-US" dirty="0"/>
              <a:t> is currently preparing documentation for an application targeting a newly issued regulatory guideline in China on conditional market approval (CMA)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05112-5601-404C-A81E-96A13D0C521D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2-HOF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53705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tshållare för innehåll 3"/>
          <p:cNvSpPr txBox="1">
            <a:spLocks noGrp="1"/>
          </p:cNvSpPr>
          <p:nvPr>
            <p:ph type="body" idx="1"/>
          </p:nvPr>
        </p:nvSpPr>
        <p:spPr>
          <a:xfrm>
            <a:off x="2125376" y="1055392"/>
            <a:ext cx="4716000" cy="823912"/>
          </a:xfrm>
        </p:spPr>
        <p:txBody>
          <a:bodyPr>
            <a:normAutofit/>
          </a:bodyPr>
          <a:lstStyle/>
          <a:p>
            <a:r>
              <a:rPr lang="en-US" sz="2000"/>
              <a:t>Background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3F981F4-6E1B-3347-AD98-93778EE92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5376" y="1879304"/>
            <a:ext cx="4716000" cy="3321986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Preclinical study shows that NZ-DTX is as efficient as systemic docetaxel in reducing tumor growth but with far less side effects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Docetaxel is a commonly used chemotherapy: breast, head and neck, gastric, prostate and non small cell lung cancer (NSCLC)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Severe side effects of docetaxel including anaphylaxis and systemic cytotoxicity</a:t>
            </a:r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C78302-5D3C-AB4A-A13F-097952023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3276" y="1055392"/>
            <a:ext cx="4716000" cy="823912"/>
          </a:xfrm>
        </p:spPr>
        <p:txBody>
          <a:bodyPr>
            <a:normAutofit/>
          </a:bodyPr>
          <a:lstStyle/>
          <a:p>
            <a:r>
              <a:rPr lang="en-US" sz="2000" dirty="0"/>
              <a:t>How can NZ-DTX be used?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307523-BE51-7B4F-9174-8C5248849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03275" y="1879305"/>
            <a:ext cx="4826563" cy="3321986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Monotherapy or in combination with different drugs to optimize effects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Neoadjuvant NZ-DTX before surgery/radiation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Treatment at diagnosis of tumor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Combination with systemic drugs, e.g. cytostatic / I-O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Palliative therapy</a:t>
            </a:r>
          </a:p>
          <a:p>
            <a:pPr>
              <a:lnSpc>
                <a:spcPct val="120000"/>
              </a:lnSpc>
            </a:pPr>
            <a:endParaRPr lang="en-US" sz="1600" b="1" dirty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32" name="Platshållare för innehåll 4"/>
          <p:cNvSpPr txBox="1"/>
          <p:nvPr/>
        </p:nvSpPr>
        <p:spPr>
          <a:xfrm>
            <a:off x="6637800" y="1825625"/>
            <a:ext cx="4716002" cy="412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SzPct val="100000"/>
              <a:buFont typeface="Arial"/>
              <a:buChar char="•"/>
              <a:defRPr sz="2100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US"/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DEEDF1E6-78BE-4BCD-9308-10AEF164A2D3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Lung Cancer and Solid Tumors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773DB-5A01-4A62-BCD2-3E8148F36D59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</a:t>
            </a:r>
            <a:r>
              <a:rPr kumimoji="0" lang="sv-SE" sz="30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Docetaxel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BD984B3-7539-9B40-A0F5-EAF551375E51}"/>
              </a:ext>
            </a:extLst>
          </p:cNvPr>
          <p:cNvSpPr/>
          <p:nvPr/>
        </p:nvSpPr>
        <p:spPr>
          <a:xfrm>
            <a:off x="2125376" y="5300261"/>
            <a:ext cx="7893267" cy="1438469"/>
          </a:xfrm>
          <a:prstGeom prst="rect">
            <a:avLst/>
          </a:prstGeom>
          <a:solidFill>
            <a:srgbClr val="3E759E"/>
          </a:solidFill>
        </p:spPr>
        <p:txBody>
          <a:bodyPr wrap="none">
            <a:noAutofit/>
          </a:bodyPr>
          <a:lstStyle/>
          <a:p>
            <a:pPr lvl="2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Aileron" pitchFamily="2" charset="77"/>
              </a:rPr>
              <a:t>Phase I study is ongoing</a:t>
            </a:r>
          </a:p>
          <a:p>
            <a:pPr marL="171450" lvl="2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ileron" pitchFamily="2" charset="77"/>
              </a:rPr>
              <a:t>An open label dose-escalation and dose-expansion study </a:t>
            </a:r>
          </a:p>
          <a:p>
            <a:pPr marL="171450" lvl="2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ileron" pitchFamily="2" charset="77"/>
              </a:rPr>
              <a:t>Clinics include Karolinska University Hospital in Sweden, </a:t>
            </a:r>
            <a:r>
              <a:rPr lang="en-US" sz="1600" dirty="0" err="1">
                <a:solidFill>
                  <a:schemeClr val="bg1"/>
                </a:solidFill>
                <a:latin typeface="Aileron" pitchFamily="2" charset="77"/>
              </a:rPr>
              <a:t>Herlev</a:t>
            </a:r>
            <a:r>
              <a:rPr lang="en-US" sz="1600" dirty="0">
                <a:solidFill>
                  <a:schemeClr val="bg1"/>
                </a:solidFill>
                <a:latin typeface="Aileron" pitchFamily="2" charset="77"/>
              </a:rPr>
              <a:t> Hospital in </a:t>
            </a:r>
            <a:br>
              <a:rPr lang="en-US" sz="1600" dirty="0">
                <a:solidFill>
                  <a:schemeClr val="bg1"/>
                </a:solidFill>
                <a:latin typeface="Aileron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Aileron" pitchFamily="2" charset="77"/>
              </a:rPr>
              <a:t>Denmark, Kaunas University Hospital and Vilnius National Cancer Institute in Lithuania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6" name="Group 711"/>
          <p:cNvGrpSpPr/>
          <p:nvPr/>
        </p:nvGrpSpPr>
        <p:grpSpPr>
          <a:xfrm>
            <a:off x="4149953" y="1484242"/>
            <a:ext cx="8132205" cy="4411600"/>
            <a:chOff x="0" y="0"/>
            <a:chExt cx="8132204" cy="4411599"/>
          </a:xfrm>
        </p:grpSpPr>
        <p:sp>
          <p:nvSpPr>
            <p:cNvPr id="339" name="Freeform 712"/>
            <p:cNvSpPr/>
            <p:nvPr/>
          </p:nvSpPr>
          <p:spPr>
            <a:xfrm>
              <a:off x="3312665" y="771437"/>
              <a:ext cx="18632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3500"/>
                  </a:lnTo>
                  <a:lnTo>
                    <a:pt x="13745" y="8100"/>
                  </a:lnTo>
                  <a:lnTo>
                    <a:pt x="13745" y="0"/>
                  </a:lnTo>
                  <a:lnTo>
                    <a:pt x="21600" y="0"/>
                  </a:lnTo>
                  <a:lnTo>
                    <a:pt x="21600" y="81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0" name="Freeform 714"/>
            <p:cNvSpPr/>
            <p:nvPr/>
          </p:nvSpPr>
          <p:spPr>
            <a:xfrm>
              <a:off x="3312665" y="771437"/>
              <a:ext cx="18632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3500"/>
                  </a:lnTo>
                  <a:lnTo>
                    <a:pt x="13745" y="8100"/>
                  </a:lnTo>
                  <a:lnTo>
                    <a:pt x="13745" y="0"/>
                  </a:lnTo>
                  <a:lnTo>
                    <a:pt x="21600" y="0"/>
                  </a:lnTo>
                  <a:lnTo>
                    <a:pt x="21600" y="81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1" name="Freeform 715"/>
            <p:cNvSpPr/>
            <p:nvPr/>
          </p:nvSpPr>
          <p:spPr>
            <a:xfrm>
              <a:off x="652032" y="289973"/>
              <a:ext cx="1622463" cy="90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61" y="19370"/>
                  </a:moveTo>
                  <a:lnTo>
                    <a:pt x="17361" y="18627"/>
                  </a:lnTo>
                  <a:lnTo>
                    <a:pt x="17496" y="18364"/>
                  </a:lnTo>
                  <a:lnTo>
                    <a:pt x="17496" y="18189"/>
                  </a:lnTo>
                  <a:lnTo>
                    <a:pt x="17632" y="17927"/>
                  </a:lnTo>
                  <a:lnTo>
                    <a:pt x="17632" y="17665"/>
                  </a:lnTo>
                  <a:lnTo>
                    <a:pt x="17136" y="17665"/>
                  </a:lnTo>
                  <a:lnTo>
                    <a:pt x="17000" y="17927"/>
                  </a:lnTo>
                  <a:lnTo>
                    <a:pt x="16843" y="18189"/>
                  </a:lnTo>
                  <a:lnTo>
                    <a:pt x="16843" y="18364"/>
                  </a:lnTo>
                  <a:lnTo>
                    <a:pt x="16707" y="18627"/>
                  </a:lnTo>
                  <a:lnTo>
                    <a:pt x="16707" y="18889"/>
                  </a:lnTo>
                  <a:lnTo>
                    <a:pt x="16572" y="18889"/>
                  </a:lnTo>
                  <a:lnTo>
                    <a:pt x="16437" y="19195"/>
                  </a:lnTo>
                  <a:lnTo>
                    <a:pt x="16347" y="19195"/>
                  </a:lnTo>
                  <a:lnTo>
                    <a:pt x="16211" y="19370"/>
                  </a:lnTo>
                  <a:lnTo>
                    <a:pt x="14994" y="19370"/>
                  </a:lnTo>
                  <a:lnTo>
                    <a:pt x="14858" y="19895"/>
                  </a:lnTo>
                  <a:lnTo>
                    <a:pt x="14205" y="21075"/>
                  </a:lnTo>
                  <a:lnTo>
                    <a:pt x="13844" y="21075"/>
                  </a:lnTo>
                  <a:lnTo>
                    <a:pt x="13415" y="21600"/>
                  </a:lnTo>
                  <a:lnTo>
                    <a:pt x="12356" y="21600"/>
                  </a:lnTo>
                  <a:lnTo>
                    <a:pt x="12356" y="21338"/>
                  </a:lnTo>
                  <a:lnTo>
                    <a:pt x="12491" y="21338"/>
                  </a:lnTo>
                  <a:lnTo>
                    <a:pt x="12626" y="21075"/>
                  </a:lnTo>
                  <a:lnTo>
                    <a:pt x="12762" y="20900"/>
                  </a:lnTo>
                  <a:lnTo>
                    <a:pt x="12762" y="20638"/>
                  </a:lnTo>
                  <a:lnTo>
                    <a:pt x="12897" y="20638"/>
                  </a:lnTo>
                  <a:lnTo>
                    <a:pt x="12897" y="19895"/>
                  </a:lnTo>
                  <a:lnTo>
                    <a:pt x="13055" y="19632"/>
                  </a:lnTo>
                  <a:lnTo>
                    <a:pt x="13055" y="19370"/>
                  </a:lnTo>
                  <a:lnTo>
                    <a:pt x="13145" y="19370"/>
                  </a:lnTo>
                  <a:lnTo>
                    <a:pt x="13145" y="20070"/>
                  </a:lnTo>
                  <a:lnTo>
                    <a:pt x="13280" y="20070"/>
                  </a:lnTo>
                  <a:lnTo>
                    <a:pt x="13415" y="19895"/>
                  </a:lnTo>
                  <a:lnTo>
                    <a:pt x="13551" y="19895"/>
                  </a:lnTo>
                  <a:lnTo>
                    <a:pt x="13551" y="19370"/>
                  </a:lnTo>
                  <a:lnTo>
                    <a:pt x="13415" y="19195"/>
                  </a:lnTo>
                  <a:lnTo>
                    <a:pt x="13415" y="18889"/>
                  </a:lnTo>
                  <a:lnTo>
                    <a:pt x="12626" y="18889"/>
                  </a:lnTo>
                  <a:lnTo>
                    <a:pt x="12491" y="18627"/>
                  </a:lnTo>
                  <a:lnTo>
                    <a:pt x="12491" y="17665"/>
                  </a:lnTo>
                  <a:lnTo>
                    <a:pt x="12356" y="17665"/>
                  </a:lnTo>
                  <a:lnTo>
                    <a:pt x="12356" y="17359"/>
                  </a:lnTo>
                  <a:lnTo>
                    <a:pt x="12266" y="17359"/>
                  </a:lnTo>
                  <a:lnTo>
                    <a:pt x="12266" y="17184"/>
                  </a:lnTo>
                  <a:lnTo>
                    <a:pt x="12108" y="17184"/>
                  </a:lnTo>
                  <a:lnTo>
                    <a:pt x="12108" y="16659"/>
                  </a:lnTo>
                  <a:lnTo>
                    <a:pt x="11567" y="16659"/>
                  </a:lnTo>
                  <a:lnTo>
                    <a:pt x="11454" y="16921"/>
                  </a:lnTo>
                  <a:lnTo>
                    <a:pt x="11454" y="17184"/>
                  </a:lnTo>
                  <a:lnTo>
                    <a:pt x="11319" y="17359"/>
                  </a:lnTo>
                  <a:lnTo>
                    <a:pt x="11048" y="17359"/>
                  </a:lnTo>
                  <a:lnTo>
                    <a:pt x="10913" y="17184"/>
                  </a:lnTo>
                  <a:lnTo>
                    <a:pt x="10777" y="16921"/>
                  </a:lnTo>
                  <a:lnTo>
                    <a:pt x="10777" y="17184"/>
                  </a:lnTo>
                  <a:lnTo>
                    <a:pt x="10529" y="17184"/>
                  </a:lnTo>
                  <a:lnTo>
                    <a:pt x="10529" y="16921"/>
                  </a:lnTo>
                  <a:lnTo>
                    <a:pt x="9988" y="16921"/>
                  </a:lnTo>
                  <a:lnTo>
                    <a:pt x="9988" y="16659"/>
                  </a:lnTo>
                  <a:lnTo>
                    <a:pt x="9876" y="16659"/>
                  </a:lnTo>
                  <a:lnTo>
                    <a:pt x="9876" y="16222"/>
                  </a:lnTo>
                  <a:lnTo>
                    <a:pt x="9740" y="16222"/>
                  </a:lnTo>
                  <a:lnTo>
                    <a:pt x="9740" y="16484"/>
                  </a:lnTo>
                  <a:lnTo>
                    <a:pt x="1443" y="16659"/>
                  </a:lnTo>
                  <a:lnTo>
                    <a:pt x="1443" y="15916"/>
                  </a:lnTo>
                  <a:lnTo>
                    <a:pt x="1285" y="15916"/>
                  </a:lnTo>
                  <a:lnTo>
                    <a:pt x="1285" y="15653"/>
                  </a:lnTo>
                  <a:lnTo>
                    <a:pt x="1150" y="15653"/>
                  </a:lnTo>
                  <a:lnTo>
                    <a:pt x="1150" y="15479"/>
                  </a:lnTo>
                  <a:lnTo>
                    <a:pt x="924" y="15479"/>
                  </a:lnTo>
                  <a:lnTo>
                    <a:pt x="924" y="15216"/>
                  </a:lnTo>
                  <a:lnTo>
                    <a:pt x="789" y="15216"/>
                  </a:lnTo>
                  <a:lnTo>
                    <a:pt x="789" y="14954"/>
                  </a:lnTo>
                  <a:lnTo>
                    <a:pt x="654" y="14954"/>
                  </a:lnTo>
                  <a:lnTo>
                    <a:pt x="654" y="14691"/>
                  </a:lnTo>
                  <a:lnTo>
                    <a:pt x="789" y="14517"/>
                  </a:lnTo>
                  <a:lnTo>
                    <a:pt x="924" y="14211"/>
                  </a:lnTo>
                  <a:lnTo>
                    <a:pt x="1015" y="14211"/>
                  </a:lnTo>
                  <a:lnTo>
                    <a:pt x="1015" y="13948"/>
                  </a:lnTo>
                  <a:lnTo>
                    <a:pt x="924" y="13948"/>
                  </a:lnTo>
                  <a:lnTo>
                    <a:pt x="924" y="13249"/>
                  </a:lnTo>
                  <a:lnTo>
                    <a:pt x="654" y="13249"/>
                  </a:lnTo>
                  <a:lnTo>
                    <a:pt x="789" y="12943"/>
                  </a:lnTo>
                  <a:lnTo>
                    <a:pt x="654" y="12943"/>
                  </a:lnTo>
                  <a:lnTo>
                    <a:pt x="654" y="12768"/>
                  </a:lnTo>
                  <a:lnTo>
                    <a:pt x="789" y="12505"/>
                  </a:lnTo>
                  <a:lnTo>
                    <a:pt x="924" y="12505"/>
                  </a:lnTo>
                  <a:lnTo>
                    <a:pt x="789" y="12243"/>
                  </a:lnTo>
                  <a:lnTo>
                    <a:pt x="924" y="12243"/>
                  </a:lnTo>
                  <a:lnTo>
                    <a:pt x="924" y="11981"/>
                  </a:lnTo>
                  <a:lnTo>
                    <a:pt x="1015" y="11981"/>
                  </a:lnTo>
                  <a:lnTo>
                    <a:pt x="1015" y="11806"/>
                  </a:lnTo>
                  <a:lnTo>
                    <a:pt x="1150" y="11981"/>
                  </a:lnTo>
                  <a:lnTo>
                    <a:pt x="1150" y="11806"/>
                  </a:lnTo>
                  <a:lnTo>
                    <a:pt x="1285" y="11806"/>
                  </a:lnTo>
                  <a:lnTo>
                    <a:pt x="1443" y="11543"/>
                  </a:lnTo>
                  <a:lnTo>
                    <a:pt x="1443" y="10800"/>
                  </a:lnTo>
                  <a:lnTo>
                    <a:pt x="1285" y="10800"/>
                  </a:lnTo>
                  <a:lnTo>
                    <a:pt x="1285" y="10100"/>
                  </a:lnTo>
                  <a:lnTo>
                    <a:pt x="1443" y="10100"/>
                  </a:lnTo>
                  <a:lnTo>
                    <a:pt x="1443" y="9270"/>
                  </a:lnTo>
                  <a:lnTo>
                    <a:pt x="1285" y="9095"/>
                  </a:lnTo>
                  <a:lnTo>
                    <a:pt x="1285" y="8832"/>
                  </a:lnTo>
                  <a:lnTo>
                    <a:pt x="1150" y="8570"/>
                  </a:lnTo>
                  <a:lnTo>
                    <a:pt x="924" y="8570"/>
                  </a:lnTo>
                  <a:lnTo>
                    <a:pt x="924" y="8832"/>
                  </a:lnTo>
                  <a:lnTo>
                    <a:pt x="496" y="8832"/>
                  </a:lnTo>
                  <a:lnTo>
                    <a:pt x="496" y="8089"/>
                  </a:lnTo>
                  <a:lnTo>
                    <a:pt x="654" y="8089"/>
                  </a:lnTo>
                  <a:lnTo>
                    <a:pt x="654" y="7827"/>
                  </a:lnTo>
                  <a:lnTo>
                    <a:pt x="0" y="7827"/>
                  </a:lnTo>
                  <a:lnTo>
                    <a:pt x="3427" y="1705"/>
                  </a:lnTo>
                  <a:lnTo>
                    <a:pt x="3517" y="1705"/>
                  </a:lnTo>
                  <a:lnTo>
                    <a:pt x="3517" y="1443"/>
                  </a:lnTo>
                  <a:lnTo>
                    <a:pt x="3653" y="1443"/>
                  </a:lnTo>
                  <a:lnTo>
                    <a:pt x="3653" y="1705"/>
                  </a:lnTo>
                  <a:lnTo>
                    <a:pt x="3946" y="1705"/>
                  </a:lnTo>
                  <a:lnTo>
                    <a:pt x="3946" y="1968"/>
                  </a:lnTo>
                  <a:lnTo>
                    <a:pt x="4081" y="1968"/>
                  </a:lnTo>
                  <a:lnTo>
                    <a:pt x="4081" y="2143"/>
                  </a:lnTo>
                  <a:lnTo>
                    <a:pt x="4306" y="2143"/>
                  </a:lnTo>
                  <a:lnTo>
                    <a:pt x="5389" y="1443"/>
                  </a:lnTo>
                  <a:lnTo>
                    <a:pt x="6674" y="1443"/>
                  </a:lnTo>
                  <a:lnTo>
                    <a:pt x="6674" y="1181"/>
                  </a:lnTo>
                  <a:lnTo>
                    <a:pt x="6967" y="1181"/>
                  </a:lnTo>
                  <a:lnTo>
                    <a:pt x="6967" y="1968"/>
                  </a:lnTo>
                  <a:lnTo>
                    <a:pt x="7238" y="1968"/>
                  </a:lnTo>
                  <a:lnTo>
                    <a:pt x="7373" y="1705"/>
                  </a:lnTo>
                  <a:lnTo>
                    <a:pt x="8027" y="1705"/>
                  </a:lnTo>
                  <a:lnTo>
                    <a:pt x="8027" y="1443"/>
                  </a:lnTo>
                  <a:lnTo>
                    <a:pt x="8162" y="1443"/>
                  </a:lnTo>
                  <a:lnTo>
                    <a:pt x="8162" y="1705"/>
                  </a:lnTo>
                  <a:lnTo>
                    <a:pt x="8545" y="1705"/>
                  </a:lnTo>
                  <a:lnTo>
                    <a:pt x="8816" y="1968"/>
                  </a:lnTo>
                  <a:lnTo>
                    <a:pt x="9041" y="1968"/>
                  </a:lnTo>
                  <a:lnTo>
                    <a:pt x="9199" y="2143"/>
                  </a:lnTo>
                  <a:lnTo>
                    <a:pt x="9470" y="2143"/>
                  </a:lnTo>
                  <a:lnTo>
                    <a:pt x="9470" y="2405"/>
                  </a:lnTo>
                  <a:lnTo>
                    <a:pt x="9334" y="2405"/>
                  </a:lnTo>
                  <a:lnTo>
                    <a:pt x="9334" y="2711"/>
                  </a:lnTo>
                  <a:lnTo>
                    <a:pt x="9199" y="2711"/>
                  </a:lnTo>
                  <a:lnTo>
                    <a:pt x="9334" y="2886"/>
                  </a:lnTo>
                  <a:lnTo>
                    <a:pt x="9470" y="2886"/>
                  </a:lnTo>
                  <a:lnTo>
                    <a:pt x="9470" y="3148"/>
                  </a:lnTo>
                  <a:lnTo>
                    <a:pt x="9988" y="3148"/>
                  </a:lnTo>
                  <a:lnTo>
                    <a:pt x="9988" y="2886"/>
                  </a:lnTo>
                  <a:lnTo>
                    <a:pt x="10124" y="2886"/>
                  </a:lnTo>
                  <a:lnTo>
                    <a:pt x="10259" y="2711"/>
                  </a:lnTo>
                  <a:lnTo>
                    <a:pt x="10529" y="2711"/>
                  </a:lnTo>
                  <a:lnTo>
                    <a:pt x="10529" y="3148"/>
                  </a:lnTo>
                  <a:lnTo>
                    <a:pt x="10777" y="3148"/>
                  </a:lnTo>
                  <a:lnTo>
                    <a:pt x="10777" y="3411"/>
                  </a:lnTo>
                  <a:lnTo>
                    <a:pt x="10913" y="2711"/>
                  </a:lnTo>
                  <a:lnTo>
                    <a:pt x="11837" y="2405"/>
                  </a:lnTo>
                  <a:lnTo>
                    <a:pt x="11972" y="2711"/>
                  </a:lnTo>
                  <a:lnTo>
                    <a:pt x="12266" y="2711"/>
                  </a:lnTo>
                  <a:lnTo>
                    <a:pt x="12356" y="2886"/>
                  </a:lnTo>
                  <a:lnTo>
                    <a:pt x="12626" y="2886"/>
                  </a:lnTo>
                  <a:lnTo>
                    <a:pt x="12626" y="2711"/>
                  </a:lnTo>
                  <a:lnTo>
                    <a:pt x="13055" y="2711"/>
                  </a:lnTo>
                  <a:lnTo>
                    <a:pt x="13145" y="2886"/>
                  </a:lnTo>
                  <a:lnTo>
                    <a:pt x="13280" y="2886"/>
                  </a:lnTo>
                  <a:lnTo>
                    <a:pt x="13280" y="2711"/>
                  </a:lnTo>
                  <a:lnTo>
                    <a:pt x="13415" y="2711"/>
                  </a:lnTo>
                  <a:lnTo>
                    <a:pt x="13415" y="2405"/>
                  </a:lnTo>
                  <a:lnTo>
                    <a:pt x="13551" y="2405"/>
                  </a:lnTo>
                  <a:lnTo>
                    <a:pt x="13551" y="2143"/>
                  </a:lnTo>
                  <a:lnTo>
                    <a:pt x="13844" y="2143"/>
                  </a:lnTo>
                  <a:lnTo>
                    <a:pt x="13844" y="2405"/>
                  </a:lnTo>
                  <a:lnTo>
                    <a:pt x="13686" y="2711"/>
                  </a:lnTo>
                  <a:lnTo>
                    <a:pt x="13686" y="3148"/>
                  </a:lnTo>
                  <a:lnTo>
                    <a:pt x="13934" y="3148"/>
                  </a:lnTo>
                  <a:lnTo>
                    <a:pt x="13934" y="2405"/>
                  </a:lnTo>
                  <a:lnTo>
                    <a:pt x="14340" y="2405"/>
                  </a:lnTo>
                  <a:lnTo>
                    <a:pt x="14475" y="2143"/>
                  </a:lnTo>
                  <a:lnTo>
                    <a:pt x="14633" y="2143"/>
                  </a:lnTo>
                  <a:lnTo>
                    <a:pt x="14723" y="1968"/>
                  </a:lnTo>
                  <a:lnTo>
                    <a:pt x="14723" y="1705"/>
                  </a:lnTo>
                  <a:lnTo>
                    <a:pt x="14340" y="1705"/>
                  </a:lnTo>
                  <a:lnTo>
                    <a:pt x="14340" y="962"/>
                  </a:lnTo>
                  <a:lnTo>
                    <a:pt x="14633" y="437"/>
                  </a:lnTo>
                  <a:lnTo>
                    <a:pt x="14723" y="437"/>
                  </a:lnTo>
                  <a:lnTo>
                    <a:pt x="14858" y="175"/>
                  </a:lnTo>
                  <a:lnTo>
                    <a:pt x="14994" y="175"/>
                  </a:lnTo>
                  <a:lnTo>
                    <a:pt x="14994" y="0"/>
                  </a:lnTo>
                  <a:lnTo>
                    <a:pt x="15264" y="0"/>
                  </a:lnTo>
                  <a:lnTo>
                    <a:pt x="15264" y="700"/>
                  </a:lnTo>
                  <a:lnTo>
                    <a:pt x="15422" y="700"/>
                  </a:lnTo>
                  <a:lnTo>
                    <a:pt x="15422" y="1443"/>
                  </a:lnTo>
                  <a:lnTo>
                    <a:pt x="15129" y="1443"/>
                  </a:lnTo>
                  <a:lnTo>
                    <a:pt x="15129" y="1705"/>
                  </a:lnTo>
                  <a:lnTo>
                    <a:pt x="15422" y="1705"/>
                  </a:lnTo>
                  <a:lnTo>
                    <a:pt x="15422" y="1968"/>
                  </a:lnTo>
                  <a:lnTo>
                    <a:pt x="15264" y="1968"/>
                  </a:lnTo>
                  <a:lnTo>
                    <a:pt x="15264" y="2143"/>
                  </a:lnTo>
                  <a:lnTo>
                    <a:pt x="15422" y="2143"/>
                  </a:lnTo>
                  <a:lnTo>
                    <a:pt x="15512" y="1968"/>
                  </a:lnTo>
                  <a:lnTo>
                    <a:pt x="15648" y="1968"/>
                  </a:lnTo>
                  <a:lnTo>
                    <a:pt x="15648" y="1705"/>
                  </a:lnTo>
                  <a:lnTo>
                    <a:pt x="15648" y="1968"/>
                  </a:lnTo>
                  <a:lnTo>
                    <a:pt x="15918" y="1968"/>
                  </a:lnTo>
                  <a:lnTo>
                    <a:pt x="15918" y="2405"/>
                  </a:lnTo>
                  <a:lnTo>
                    <a:pt x="15783" y="2405"/>
                  </a:lnTo>
                  <a:lnTo>
                    <a:pt x="15783" y="2711"/>
                  </a:lnTo>
                  <a:lnTo>
                    <a:pt x="15648" y="2711"/>
                  </a:lnTo>
                  <a:lnTo>
                    <a:pt x="15648" y="2886"/>
                  </a:lnTo>
                  <a:lnTo>
                    <a:pt x="15918" y="2886"/>
                  </a:lnTo>
                  <a:lnTo>
                    <a:pt x="16053" y="2711"/>
                  </a:lnTo>
                  <a:lnTo>
                    <a:pt x="16211" y="2405"/>
                  </a:lnTo>
                  <a:lnTo>
                    <a:pt x="16211" y="2143"/>
                  </a:lnTo>
                  <a:lnTo>
                    <a:pt x="16437" y="2143"/>
                  </a:lnTo>
                  <a:lnTo>
                    <a:pt x="16572" y="1968"/>
                  </a:lnTo>
                  <a:lnTo>
                    <a:pt x="16707" y="1968"/>
                  </a:lnTo>
                  <a:lnTo>
                    <a:pt x="16707" y="1705"/>
                  </a:lnTo>
                  <a:lnTo>
                    <a:pt x="16843" y="1443"/>
                  </a:lnTo>
                  <a:lnTo>
                    <a:pt x="17000" y="1443"/>
                  </a:lnTo>
                  <a:lnTo>
                    <a:pt x="17000" y="1181"/>
                  </a:lnTo>
                  <a:lnTo>
                    <a:pt x="17226" y="1181"/>
                  </a:lnTo>
                  <a:lnTo>
                    <a:pt x="17361" y="1443"/>
                  </a:lnTo>
                  <a:lnTo>
                    <a:pt x="17632" y="1443"/>
                  </a:lnTo>
                  <a:lnTo>
                    <a:pt x="17632" y="1968"/>
                  </a:lnTo>
                  <a:lnTo>
                    <a:pt x="17496" y="1968"/>
                  </a:lnTo>
                  <a:lnTo>
                    <a:pt x="17496" y="2143"/>
                  </a:lnTo>
                  <a:lnTo>
                    <a:pt x="17361" y="2143"/>
                  </a:lnTo>
                  <a:lnTo>
                    <a:pt x="17361" y="2405"/>
                  </a:lnTo>
                  <a:lnTo>
                    <a:pt x="17226" y="2711"/>
                  </a:lnTo>
                  <a:lnTo>
                    <a:pt x="17226" y="2886"/>
                  </a:lnTo>
                  <a:lnTo>
                    <a:pt x="17136" y="3148"/>
                  </a:lnTo>
                  <a:lnTo>
                    <a:pt x="16843" y="3673"/>
                  </a:lnTo>
                  <a:lnTo>
                    <a:pt x="16572" y="3673"/>
                  </a:lnTo>
                  <a:lnTo>
                    <a:pt x="16437" y="3411"/>
                  </a:lnTo>
                  <a:lnTo>
                    <a:pt x="16437" y="3673"/>
                  </a:lnTo>
                  <a:lnTo>
                    <a:pt x="16347" y="3673"/>
                  </a:lnTo>
                  <a:lnTo>
                    <a:pt x="16347" y="3848"/>
                  </a:lnTo>
                  <a:lnTo>
                    <a:pt x="16053" y="3848"/>
                  </a:lnTo>
                  <a:lnTo>
                    <a:pt x="16053" y="3673"/>
                  </a:lnTo>
                  <a:lnTo>
                    <a:pt x="15783" y="3673"/>
                  </a:lnTo>
                  <a:lnTo>
                    <a:pt x="15783" y="3848"/>
                  </a:lnTo>
                  <a:lnTo>
                    <a:pt x="15648" y="3848"/>
                  </a:lnTo>
                  <a:lnTo>
                    <a:pt x="15648" y="4154"/>
                  </a:lnTo>
                  <a:lnTo>
                    <a:pt x="15512" y="4154"/>
                  </a:lnTo>
                  <a:lnTo>
                    <a:pt x="15422" y="4416"/>
                  </a:lnTo>
                  <a:lnTo>
                    <a:pt x="15129" y="4416"/>
                  </a:lnTo>
                  <a:lnTo>
                    <a:pt x="15129" y="4154"/>
                  </a:lnTo>
                  <a:lnTo>
                    <a:pt x="14858" y="4154"/>
                  </a:lnTo>
                  <a:lnTo>
                    <a:pt x="14858" y="3848"/>
                  </a:lnTo>
                  <a:lnTo>
                    <a:pt x="14633" y="3848"/>
                  </a:lnTo>
                  <a:lnTo>
                    <a:pt x="14633" y="4154"/>
                  </a:lnTo>
                  <a:lnTo>
                    <a:pt x="14723" y="4416"/>
                  </a:lnTo>
                  <a:lnTo>
                    <a:pt x="15264" y="4416"/>
                  </a:lnTo>
                  <a:lnTo>
                    <a:pt x="15264" y="4853"/>
                  </a:lnTo>
                  <a:lnTo>
                    <a:pt x="14994" y="4853"/>
                  </a:lnTo>
                  <a:lnTo>
                    <a:pt x="14858" y="5116"/>
                  </a:lnTo>
                  <a:lnTo>
                    <a:pt x="14723" y="5116"/>
                  </a:lnTo>
                  <a:lnTo>
                    <a:pt x="14475" y="5378"/>
                  </a:lnTo>
                  <a:lnTo>
                    <a:pt x="14340" y="5378"/>
                  </a:lnTo>
                  <a:lnTo>
                    <a:pt x="14069" y="5597"/>
                  </a:lnTo>
                  <a:lnTo>
                    <a:pt x="13934" y="5597"/>
                  </a:lnTo>
                  <a:lnTo>
                    <a:pt x="13551" y="5378"/>
                  </a:lnTo>
                  <a:lnTo>
                    <a:pt x="13415" y="5378"/>
                  </a:lnTo>
                  <a:lnTo>
                    <a:pt x="13686" y="5378"/>
                  </a:lnTo>
                  <a:lnTo>
                    <a:pt x="13686" y="5597"/>
                  </a:lnTo>
                  <a:lnTo>
                    <a:pt x="13844" y="5597"/>
                  </a:lnTo>
                  <a:lnTo>
                    <a:pt x="13844" y="6121"/>
                  </a:lnTo>
                  <a:lnTo>
                    <a:pt x="13415" y="6121"/>
                  </a:lnTo>
                  <a:lnTo>
                    <a:pt x="13415" y="6384"/>
                  </a:lnTo>
                  <a:lnTo>
                    <a:pt x="13145" y="6384"/>
                  </a:lnTo>
                  <a:lnTo>
                    <a:pt x="13145" y="6559"/>
                  </a:lnTo>
                  <a:lnTo>
                    <a:pt x="12897" y="6559"/>
                  </a:lnTo>
                  <a:lnTo>
                    <a:pt x="12897" y="7127"/>
                  </a:lnTo>
                  <a:lnTo>
                    <a:pt x="12762" y="7127"/>
                  </a:lnTo>
                  <a:lnTo>
                    <a:pt x="12491" y="7564"/>
                  </a:lnTo>
                  <a:lnTo>
                    <a:pt x="12266" y="7827"/>
                  </a:lnTo>
                  <a:lnTo>
                    <a:pt x="12108" y="8089"/>
                  </a:lnTo>
                  <a:lnTo>
                    <a:pt x="11972" y="8570"/>
                  </a:lnTo>
                  <a:lnTo>
                    <a:pt x="11972" y="9095"/>
                  </a:lnTo>
                  <a:lnTo>
                    <a:pt x="12266" y="9095"/>
                  </a:lnTo>
                  <a:lnTo>
                    <a:pt x="12266" y="9532"/>
                  </a:lnTo>
                  <a:lnTo>
                    <a:pt x="12108" y="9532"/>
                  </a:lnTo>
                  <a:lnTo>
                    <a:pt x="12108" y="10100"/>
                  </a:lnTo>
                  <a:lnTo>
                    <a:pt x="12266" y="10100"/>
                  </a:lnTo>
                  <a:lnTo>
                    <a:pt x="12108" y="10275"/>
                  </a:lnTo>
                  <a:lnTo>
                    <a:pt x="12266" y="10538"/>
                  </a:lnTo>
                  <a:lnTo>
                    <a:pt x="12626" y="10275"/>
                  </a:lnTo>
                  <a:lnTo>
                    <a:pt x="12762" y="10275"/>
                  </a:lnTo>
                  <a:lnTo>
                    <a:pt x="13280" y="11237"/>
                  </a:lnTo>
                  <a:lnTo>
                    <a:pt x="13280" y="11543"/>
                  </a:lnTo>
                  <a:lnTo>
                    <a:pt x="13415" y="11543"/>
                  </a:lnTo>
                  <a:lnTo>
                    <a:pt x="13686" y="11981"/>
                  </a:lnTo>
                  <a:lnTo>
                    <a:pt x="13934" y="11981"/>
                  </a:lnTo>
                  <a:lnTo>
                    <a:pt x="13934" y="11806"/>
                  </a:lnTo>
                  <a:lnTo>
                    <a:pt x="14069" y="11806"/>
                  </a:lnTo>
                  <a:lnTo>
                    <a:pt x="14340" y="11981"/>
                  </a:lnTo>
                  <a:lnTo>
                    <a:pt x="14340" y="12243"/>
                  </a:lnTo>
                  <a:lnTo>
                    <a:pt x="14205" y="12243"/>
                  </a:lnTo>
                  <a:lnTo>
                    <a:pt x="14205" y="12505"/>
                  </a:lnTo>
                  <a:lnTo>
                    <a:pt x="14340" y="12505"/>
                  </a:lnTo>
                  <a:lnTo>
                    <a:pt x="14205" y="12768"/>
                  </a:lnTo>
                  <a:lnTo>
                    <a:pt x="14205" y="12943"/>
                  </a:lnTo>
                  <a:lnTo>
                    <a:pt x="14069" y="13249"/>
                  </a:lnTo>
                  <a:lnTo>
                    <a:pt x="14069" y="13948"/>
                  </a:lnTo>
                  <a:lnTo>
                    <a:pt x="14205" y="14211"/>
                  </a:lnTo>
                  <a:lnTo>
                    <a:pt x="14205" y="14517"/>
                  </a:lnTo>
                  <a:lnTo>
                    <a:pt x="14340" y="14517"/>
                  </a:lnTo>
                  <a:lnTo>
                    <a:pt x="14340" y="14691"/>
                  </a:lnTo>
                  <a:lnTo>
                    <a:pt x="14475" y="14691"/>
                  </a:lnTo>
                  <a:lnTo>
                    <a:pt x="14475" y="14954"/>
                  </a:lnTo>
                  <a:lnTo>
                    <a:pt x="14858" y="14211"/>
                  </a:lnTo>
                  <a:lnTo>
                    <a:pt x="14994" y="13773"/>
                  </a:lnTo>
                  <a:lnTo>
                    <a:pt x="14994" y="13511"/>
                  </a:lnTo>
                  <a:lnTo>
                    <a:pt x="15129" y="12943"/>
                  </a:lnTo>
                  <a:lnTo>
                    <a:pt x="15129" y="12243"/>
                  </a:lnTo>
                  <a:lnTo>
                    <a:pt x="15422" y="11981"/>
                  </a:lnTo>
                  <a:lnTo>
                    <a:pt x="15512" y="11981"/>
                  </a:lnTo>
                  <a:lnTo>
                    <a:pt x="16053" y="11543"/>
                  </a:lnTo>
                  <a:lnTo>
                    <a:pt x="16347" y="10975"/>
                  </a:lnTo>
                  <a:lnTo>
                    <a:pt x="16437" y="10538"/>
                  </a:lnTo>
                  <a:lnTo>
                    <a:pt x="16437" y="9794"/>
                  </a:lnTo>
                  <a:lnTo>
                    <a:pt x="16347" y="9794"/>
                  </a:lnTo>
                  <a:lnTo>
                    <a:pt x="16347" y="9532"/>
                  </a:lnTo>
                  <a:lnTo>
                    <a:pt x="16211" y="9532"/>
                  </a:lnTo>
                  <a:lnTo>
                    <a:pt x="16211" y="9270"/>
                  </a:lnTo>
                  <a:lnTo>
                    <a:pt x="16347" y="9095"/>
                  </a:lnTo>
                  <a:lnTo>
                    <a:pt x="16347" y="8832"/>
                  </a:lnTo>
                  <a:lnTo>
                    <a:pt x="16707" y="8089"/>
                  </a:lnTo>
                  <a:lnTo>
                    <a:pt x="16707" y="7564"/>
                  </a:lnTo>
                  <a:lnTo>
                    <a:pt x="16843" y="7389"/>
                  </a:lnTo>
                  <a:lnTo>
                    <a:pt x="16843" y="7127"/>
                  </a:lnTo>
                  <a:lnTo>
                    <a:pt x="17226" y="6384"/>
                  </a:lnTo>
                  <a:lnTo>
                    <a:pt x="18150" y="6384"/>
                  </a:lnTo>
                  <a:lnTo>
                    <a:pt x="18150" y="6559"/>
                  </a:lnTo>
                  <a:lnTo>
                    <a:pt x="18421" y="6559"/>
                  </a:lnTo>
                  <a:lnTo>
                    <a:pt x="18579" y="6821"/>
                  </a:lnTo>
                  <a:lnTo>
                    <a:pt x="18579" y="7389"/>
                  </a:lnTo>
                  <a:lnTo>
                    <a:pt x="18939" y="7389"/>
                  </a:lnTo>
                  <a:lnTo>
                    <a:pt x="18939" y="7564"/>
                  </a:lnTo>
                  <a:lnTo>
                    <a:pt x="19075" y="7564"/>
                  </a:lnTo>
                  <a:lnTo>
                    <a:pt x="18939" y="7564"/>
                  </a:lnTo>
                  <a:lnTo>
                    <a:pt x="18939" y="8089"/>
                  </a:lnTo>
                  <a:lnTo>
                    <a:pt x="18804" y="8264"/>
                  </a:lnTo>
                  <a:lnTo>
                    <a:pt x="18804" y="8832"/>
                  </a:lnTo>
                  <a:lnTo>
                    <a:pt x="18714" y="8832"/>
                  </a:lnTo>
                  <a:lnTo>
                    <a:pt x="18939" y="8832"/>
                  </a:lnTo>
                  <a:lnTo>
                    <a:pt x="18939" y="9095"/>
                  </a:lnTo>
                  <a:lnTo>
                    <a:pt x="18804" y="9095"/>
                  </a:lnTo>
                  <a:lnTo>
                    <a:pt x="18804" y="9270"/>
                  </a:lnTo>
                  <a:lnTo>
                    <a:pt x="18714" y="9532"/>
                  </a:lnTo>
                  <a:lnTo>
                    <a:pt x="18714" y="9794"/>
                  </a:lnTo>
                  <a:lnTo>
                    <a:pt x="18804" y="9794"/>
                  </a:lnTo>
                  <a:lnTo>
                    <a:pt x="18804" y="9532"/>
                  </a:lnTo>
                  <a:lnTo>
                    <a:pt x="18939" y="9532"/>
                  </a:lnTo>
                  <a:lnTo>
                    <a:pt x="18939" y="9270"/>
                  </a:lnTo>
                  <a:lnTo>
                    <a:pt x="19075" y="9532"/>
                  </a:lnTo>
                  <a:lnTo>
                    <a:pt x="19210" y="9270"/>
                  </a:lnTo>
                  <a:lnTo>
                    <a:pt x="19503" y="9270"/>
                  </a:lnTo>
                  <a:lnTo>
                    <a:pt x="20157" y="8089"/>
                  </a:lnTo>
                  <a:lnTo>
                    <a:pt x="20292" y="8089"/>
                  </a:lnTo>
                  <a:lnTo>
                    <a:pt x="20292" y="8832"/>
                  </a:lnTo>
                  <a:lnTo>
                    <a:pt x="20382" y="8832"/>
                  </a:lnTo>
                  <a:lnTo>
                    <a:pt x="20382" y="9270"/>
                  </a:lnTo>
                  <a:lnTo>
                    <a:pt x="20292" y="9532"/>
                  </a:lnTo>
                  <a:lnTo>
                    <a:pt x="20382" y="9532"/>
                  </a:lnTo>
                  <a:lnTo>
                    <a:pt x="20382" y="10100"/>
                  </a:lnTo>
                  <a:lnTo>
                    <a:pt x="20518" y="10100"/>
                  </a:lnTo>
                  <a:lnTo>
                    <a:pt x="20518" y="10800"/>
                  </a:lnTo>
                  <a:lnTo>
                    <a:pt x="20382" y="10800"/>
                  </a:lnTo>
                  <a:lnTo>
                    <a:pt x="20382" y="10975"/>
                  </a:lnTo>
                  <a:lnTo>
                    <a:pt x="20653" y="11543"/>
                  </a:lnTo>
                  <a:lnTo>
                    <a:pt x="20811" y="11543"/>
                  </a:lnTo>
                  <a:lnTo>
                    <a:pt x="20946" y="11806"/>
                  </a:lnTo>
                  <a:lnTo>
                    <a:pt x="21081" y="11806"/>
                  </a:lnTo>
                  <a:lnTo>
                    <a:pt x="21172" y="11981"/>
                  </a:lnTo>
                  <a:lnTo>
                    <a:pt x="21307" y="11981"/>
                  </a:lnTo>
                  <a:lnTo>
                    <a:pt x="21081" y="12505"/>
                  </a:lnTo>
                  <a:lnTo>
                    <a:pt x="20946" y="12505"/>
                  </a:lnTo>
                  <a:lnTo>
                    <a:pt x="20811" y="12768"/>
                  </a:lnTo>
                  <a:lnTo>
                    <a:pt x="20518" y="12768"/>
                  </a:lnTo>
                  <a:lnTo>
                    <a:pt x="20518" y="12943"/>
                  </a:lnTo>
                  <a:lnTo>
                    <a:pt x="20653" y="12943"/>
                  </a:lnTo>
                  <a:lnTo>
                    <a:pt x="20653" y="12768"/>
                  </a:lnTo>
                  <a:lnTo>
                    <a:pt x="21600" y="12768"/>
                  </a:lnTo>
                  <a:lnTo>
                    <a:pt x="21600" y="13511"/>
                  </a:lnTo>
                  <a:lnTo>
                    <a:pt x="21442" y="13511"/>
                  </a:lnTo>
                  <a:lnTo>
                    <a:pt x="21442" y="14211"/>
                  </a:lnTo>
                  <a:lnTo>
                    <a:pt x="21307" y="14211"/>
                  </a:lnTo>
                  <a:lnTo>
                    <a:pt x="21172" y="14517"/>
                  </a:lnTo>
                  <a:lnTo>
                    <a:pt x="21081" y="14211"/>
                  </a:lnTo>
                  <a:lnTo>
                    <a:pt x="20946" y="14517"/>
                  </a:lnTo>
                  <a:lnTo>
                    <a:pt x="20653" y="14517"/>
                  </a:lnTo>
                  <a:lnTo>
                    <a:pt x="20518" y="14691"/>
                  </a:lnTo>
                  <a:lnTo>
                    <a:pt x="20382" y="14691"/>
                  </a:lnTo>
                  <a:lnTo>
                    <a:pt x="20382" y="14954"/>
                  </a:lnTo>
                  <a:lnTo>
                    <a:pt x="20292" y="15216"/>
                  </a:lnTo>
                  <a:lnTo>
                    <a:pt x="20157" y="15479"/>
                  </a:lnTo>
                  <a:lnTo>
                    <a:pt x="18015" y="15479"/>
                  </a:lnTo>
                  <a:lnTo>
                    <a:pt x="17496" y="16484"/>
                  </a:lnTo>
                  <a:lnTo>
                    <a:pt x="17361" y="16484"/>
                  </a:lnTo>
                  <a:lnTo>
                    <a:pt x="17136" y="16921"/>
                  </a:lnTo>
                  <a:lnTo>
                    <a:pt x="17000" y="16921"/>
                  </a:lnTo>
                  <a:lnTo>
                    <a:pt x="16843" y="17184"/>
                  </a:lnTo>
                  <a:lnTo>
                    <a:pt x="16572" y="17359"/>
                  </a:lnTo>
                  <a:lnTo>
                    <a:pt x="16572" y="17665"/>
                  </a:lnTo>
                  <a:lnTo>
                    <a:pt x="16211" y="18364"/>
                  </a:lnTo>
                  <a:lnTo>
                    <a:pt x="16437" y="18364"/>
                  </a:lnTo>
                  <a:lnTo>
                    <a:pt x="16572" y="18189"/>
                  </a:lnTo>
                  <a:lnTo>
                    <a:pt x="16572" y="17927"/>
                  </a:lnTo>
                  <a:lnTo>
                    <a:pt x="16843" y="17665"/>
                  </a:lnTo>
                  <a:lnTo>
                    <a:pt x="17361" y="16659"/>
                  </a:lnTo>
                  <a:lnTo>
                    <a:pt x="17925" y="16222"/>
                  </a:lnTo>
                  <a:lnTo>
                    <a:pt x="18579" y="16222"/>
                  </a:lnTo>
                  <a:lnTo>
                    <a:pt x="18579" y="16921"/>
                  </a:lnTo>
                  <a:lnTo>
                    <a:pt x="18421" y="16921"/>
                  </a:lnTo>
                  <a:lnTo>
                    <a:pt x="18421" y="17184"/>
                  </a:lnTo>
                  <a:lnTo>
                    <a:pt x="18150" y="17184"/>
                  </a:lnTo>
                  <a:lnTo>
                    <a:pt x="18150" y="16921"/>
                  </a:lnTo>
                  <a:lnTo>
                    <a:pt x="17790" y="16921"/>
                  </a:lnTo>
                  <a:lnTo>
                    <a:pt x="17790" y="17184"/>
                  </a:lnTo>
                  <a:lnTo>
                    <a:pt x="18015" y="17665"/>
                  </a:lnTo>
                  <a:lnTo>
                    <a:pt x="18150" y="17665"/>
                  </a:lnTo>
                  <a:lnTo>
                    <a:pt x="18150" y="17359"/>
                  </a:lnTo>
                  <a:lnTo>
                    <a:pt x="18421" y="17359"/>
                  </a:lnTo>
                  <a:lnTo>
                    <a:pt x="18286" y="17665"/>
                  </a:lnTo>
                  <a:lnTo>
                    <a:pt x="18150" y="17927"/>
                  </a:lnTo>
                  <a:lnTo>
                    <a:pt x="18150" y="18364"/>
                  </a:lnTo>
                  <a:lnTo>
                    <a:pt x="18421" y="18889"/>
                  </a:lnTo>
                  <a:lnTo>
                    <a:pt x="19075" y="18889"/>
                  </a:lnTo>
                  <a:lnTo>
                    <a:pt x="19075" y="19370"/>
                  </a:lnTo>
                  <a:lnTo>
                    <a:pt x="18714" y="19370"/>
                  </a:lnTo>
                  <a:lnTo>
                    <a:pt x="18579" y="19632"/>
                  </a:lnTo>
                  <a:lnTo>
                    <a:pt x="18421" y="19632"/>
                  </a:lnTo>
                  <a:lnTo>
                    <a:pt x="18421" y="19895"/>
                  </a:lnTo>
                  <a:lnTo>
                    <a:pt x="18286" y="19895"/>
                  </a:lnTo>
                  <a:lnTo>
                    <a:pt x="18286" y="20070"/>
                  </a:lnTo>
                  <a:lnTo>
                    <a:pt x="18150" y="20070"/>
                  </a:lnTo>
                  <a:lnTo>
                    <a:pt x="18150" y="20332"/>
                  </a:lnTo>
                  <a:lnTo>
                    <a:pt x="17925" y="20332"/>
                  </a:lnTo>
                  <a:lnTo>
                    <a:pt x="17790" y="20638"/>
                  </a:lnTo>
                  <a:lnTo>
                    <a:pt x="17361" y="20638"/>
                  </a:lnTo>
                  <a:lnTo>
                    <a:pt x="17361" y="20332"/>
                  </a:lnTo>
                  <a:lnTo>
                    <a:pt x="17632" y="19895"/>
                  </a:lnTo>
                  <a:lnTo>
                    <a:pt x="17632" y="19632"/>
                  </a:lnTo>
                  <a:lnTo>
                    <a:pt x="18015" y="19632"/>
                  </a:lnTo>
                  <a:lnTo>
                    <a:pt x="18150" y="19370"/>
                  </a:lnTo>
                  <a:lnTo>
                    <a:pt x="18421" y="19370"/>
                  </a:lnTo>
                  <a:lnTo>
                    <a:pt x="18286" y="19195"/>
                  </a:lnTo>
                  <a:lnTo>
                    <a:pt x="18150" y="19195"/>
                  </a:lnTo>
                  <a:lnTo>
                    <a:pt x="18150" y="18889"/>
                  </a:lnTo>
                  <a:lnTo>
                    <a:pt x="18015" y="18889"/>
                  </a:lnTo>
                  <a:lnTo>
                    <a:pt x="17925" y="19195"/>
                  </a:lnTo>
                  <a:lnTo>
                    <a:pt x="17790" y="19370"/>
                  </a:lnTo>
                  <a:lnTo>
                    <a:pt x="17496" y="19370"/>
                  </a:lnTo>
                  <a:lnTo>
                    <a:pt x="17496" y="19632"/>
                  </a:lnTo>
                  <a:lnTo>
                    <a:pt x="17361" y="1937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2" name="Freeform 716"/>
            <p:cNvSpPr/>
            <p:nvPr/>
          </p:nvSpPr>
          <p:spPr>
            <a:xfrm>
              <a:off x="652032" y="289973"/>
              <a:ext cx="1622463" cy="90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61" y="19370"/>
                  </a:moveTo>
                  <a:lnTo>
                    <a:pt x="17361" y="18627"/>
                  </a:lnTo>
                  <a:lnTo>
                    <a:pt x="17496" y="18364"/>
                  </a:lnTo>
                  <a:lnTo>
                    <a:pt x="17496" y="18189"/>
                  </a:lnTo>
                  <a:lnTo>
                    <a:pt x="17632" y="17927"/>
                  </a:lnTo>
                  <a:lnTo>
                    <a:pt x="17632" y="17665"/>
                  </a:lnTo>
                  <a:lnTo>
                    <a:pt x="17136" y="17665"/>
                  </a:lnTo>
                  <a:lnTo>
                    <a:pt x="17000" y="17927"/>
                  </a:lnTo>
                  <a:lnTo>
                    <a:pt x="16843" y="18189"/>
                  </a:lnTo>
                  <a:lnTo>
                    <a:pt x="16843" y="18364"/>
                  </a:lnTo>
                  <a:lnTo>
                    <a:pt x="16707" y="18627"/>
                  </a:lnTo>
                  <a:lnTo>
                    <a:pt x="16707" y="18889"/>
                  </a:lnTo>
                  <a:lnTo>
                    <a:pt x="16572" y="18889"/>
                  </a:lnTo>
                  <a:lnTo>
                    <a:pt x="16437" y="19195"/>
                  </a:lnTo>
                  <a:lnTo>
                    <a:pt x="16347" y="19195"/>
                  </a:lnTo>
                  <a:lnTo>
                    <a:pt x="16211" y="19370"/>
                  </a:lnTo>
                  <a:lnTo>
                    <a:pt x="14994" y="19370"/>
                  </a:lnTo>
                  <a:lnTo>
                    <a:pt x="14858" y="19895"/>
                  </a:lnTo>
                  <a:lnTo>
                    <a:pt x="14205" y="21075"/>
                  </a:lnTo>
                  <a:lnTo>
                    <a:pt x="13844" y="21075"/>
                  </a:lnTo>
                  <a:lnTo>
                    <a:pt x="13415" y="21600"/>
                  </a:lnTo>
                  <a:lnTo>
                    <a:pt x="12356" y="21600"/>
                  </a:lnTo>
                  <a:lnTo>
                    <a:pt x="12356" y="21338"/>
                  </a:lnTo>
                  <a:lnTo>
                    <a:pt x="12491" y="21338"/>
                  </a:lnTo>
                  <a:lnTo>
                    <a:pt x="12626" y="21075"/>
                  </a:lnTo>
                  <a:lnTo>
                    <a:pt x="12762" y="20900"/>
                  </a:lnTo>
                  <a:lnTo>
                    <a:pt x="12762" y="20638"/>
                  </a:lnTo>
                  <a:lnTo>
                    <a:pt x="12897" y="20638"/>
                  </a:lnTo>
                  <a:lnTo>
                    <a:pt x="12897" y="19895"/>
                  </a:lnTo>
                  <a:lnTo>
                    <a:pt x="13055" y="19632"/>
                  </a:lnTo>
                  <a:lnTo>
                    <a:pt x="13055" y="19370"/>
                  </a:lnTo>
                  <a:lnTo>
                    <a:pt x="13145" y="19370"/>
                  </a:lnTo>
                  <a:lnTo>
                    <a:pt x="13145" y="20070"/>
                  </a:lnTo>
                  <a:lnTo>
                    <a:pt x="13280" y="20070"/>
                  </a:lnTo>
                  <a:lnTo>
                    <a:pt x="13415" y="19895"/>
                  </a:lnTo>
                  <a:lnTo>
                    <a:pt x="13551" y="19895"/>
                  </a:lnTo>
                  <a:lnTo>
                    <a:pt x="13551" y="19370"/>
                  </a:lnTo>
                  <a:lnTo>
                    <a:pt x="13415" y="19195"/>
                  </a:lnTo>
                  <a:lnTo>
                    <a:pt x="13415" y="18889"/>
                  </a:lnTo>
                  <a:lnTo>
                    <a:pt x="12626" y="18889"/>
                  </a:lnTo>
                  <a:lnTo>
                    <a:pt x="12491" y="18627"/>
                  </a:lnTo>
                  <a:lnTo>
                    <a:pt x="12491" y="17665"/>
                  </a:lnTo>
                  <a:lnTo>
                    <a:pt x="12356" y="17665"/>
                  </a:lnTo>
                  <a:lnTo>
                    <a:pt x="12356" y="17359"/>
                  </a:lnTo>
                  <a:lnTo>
                    <a:pt x="12266" y="17359"/>
                  </a:lnTo>
                  <a:lnTo>
                    <a:pt x="12266" y="17184"/>
                  </a:lnTo>
                  <a:lnTo>
                    <a:pt x="12108" y="17184"/>
                  </a:lnTo>
                  <a:lnTo>
                    <a:pt x="12108" y="16659"/>
                  </a:lnTo>
                  <a:lnTo>
                    <a:pt x="11567" y="16659"/>
                  </a:lnTo>
                  <a:lnTo>
                    <a:pt x="11454" y="16921"/>
                  </a:lnTo>
                  <a:lnTo>
                    <a:pt x="11454" y="17184"/>
                  </a:lnTo>
                  <a:lnTo>
                    <a:pt x="11319" y="17359"/>
                  </a:lnTo>
                  <a:lnTo>
                    <a:pt x="11048" y="17359"/>
                  </a:lnTo>
                  <a:lnTo>
                    <a:pt x="10913" y="17184"/>
                  </a:lnTo>
                  <a:lnTo>
                    <a:pt x="10777" y="16921"/>
                  </a:lnTo>
                  <a:lnTo>
                    <a:pt x="10777" y="17184"/>
                  </a:lnTo>
                  <a:lnTo>
                    <a:pt x="10529" y="17184"/>
                  </a:lnTo>
                  <a:lnTo>
                    <a:pt x="10529" y="16921"/>
                  </a:lnTo>
                  <a:lnTo>
                    <a:pt x="9988" y="16921"/>
                  </a:lnTo>
                  <a:lnTo>
                    <a:pt x="9988" y="16659"/>
                  </a:lnTo>
                  <a:lnTo>
                    <a:pt x="9876" y="16659"/>
                  </a:lnTo>
                  <a:lnTo>
                    <a:pt x="9876" y="16222"/>
                  </a:lnTo>
                  <a:lnTo>
                    <a:pt x="9740" y="16222"/>
                  </a:lnTo>
                  <a:lnTo>
                    <a:pt x="9740" y="16484"/>
                  </a:lnTo>
                  <a:lnTo>
                    <a:pt x="1443" y="16659"/>
                  </a:lnTo>
                  <a:lnTo>
                    <a:pt x="1443" y="15916"/>
                  </a:lnTo>
                  <a:lnTo>
                    <a:pt x="1285" y="15916"/>
                  </a:lnTo>
                  <a:lnTo>
                    <a:pt x="1285" y="15653"/>
                  </a:lnTo>
                  <a:lnTo>
                    <a:pt x="1150" y="15653"/>
                  </a:lnTo>
                  <a:lnTo>
                    <a:pt x="1150" y="15479"/>
                  </a:lnTo>
                  <a:lnTo>
                    <a:pt x="924" y="15479"/>
                  </a:lnTo>
                  <a:lnTo>
                    <a:pt x="924" y="15216"/>
                  </a:lnTo>
                  <a:lnTo>
                    <a:pt x="789" y="15216"/>
                  </a:lnTo>
                  <a:lnTo>
                    <a:pt x="789" y="14954"/>
                  </a:lnTo>
                  <a:lnTo>
                    <a:pt x="654" y="14954"/>
                  </a:lnTo>
                  <a:lnTo>
                    <a:pt x="654" y="14691"/>
                  </a:lnTo>
                  <a:lnTo>
                    <a:pt x="789" y="14517"/>
                  </a:lnTo>
                  <a:lnTo>
                    <a:pt x="924" y="14211"/>
                  </a:lnTo>
                  <a:lnTo>
                    <a:pt x="1015" y="14211"/>
                  </a:lnTo>
                  <a:lnTo>
                    <a:pt x="1015" y="13948"/>
                  </a:lnTo>
                  <a:lnTo>
                    <a:pt x="924" y="13948"/>
                  </a:lnTo>
                  <a:lnTo>
                    <a:pt x="924" y="13249"/>
                  </a:lnTo>
                  <a:lnTo>
                    <a:pt x="654" y="13249"/>
                  </a:lnTo>
                  <a:lnTo>
                    <a:pt x="789" y="12943"/>
                  </a:lnTo>
                  <a:lnTo>
                    <a:pt x="654" y="12943"/>
                  </a:lnTo>
                  <a:lnTo>
                    <a:pt x="654" y="12768"/>
                  </a:lnTo>
                  <a:lnTo>
                    <a:pt x="789" y="12505"/>
                  </a:lnTo>
                  <a:lnTo>
                    <a:pt x="924" y="12505"/>
                  </a:lnTo>
                  <a:lnTo>
                    <a:pt x="789" y="12243"/>
                  </a:lnTo>
                  <a:lnTo>
                    <a:pt x="924" y="12243"/>
                  </a:lnTo>
                  <a:lnTo>
                    <a:pt x="924" y="11981"/>
                  </a:lnTo>
                  <a:lnTo>
                    <a:pt x="1015" y="11981"/>
                  </a:lnTo>
                  <a:lnTo>
                    <a:pt x="1015" y="11806"/>
                  </a:lnTo>
                  <a:lnTo>
                    <a:pt x="1150" y="11981"/>
                  </a:lnTo>
                  <a:lnTo>
                    <a:pt x="1150" y="11806"/>
                  </a:lnTo>
                  <a:lnTo>
                    <a:pt x="1285" y="11806"/>
                  </a:lnTo>
                  <a:lnTo>
                    <a:pt x="1443" y="11543"/>
                  </a:lnTo>
                  <a:lnTo>
                    <a:pt x="1443" y="10800"/>
                  </a:lnTo>
                  <a:lnTo>
                    <a:pt x="1285" y="10800"/>
                  </a:lnTo>
                  <a:lnTo>
                    <a:pt x="1285" y="10100"/>
                  </a:lnTo>
                  <a:lnTo>
                    <a:pt x="1443" y="10100"/>
                  </a:lnTo>
                  <a:lnTo>
                    <a:pt x="1443" y="9270"/>
                  </a:lnTo>
                  <a:lnTo>
                    <a:pt x="1285" y="9095"/>
                  </a:lnTo>
                  <a:lnTo>
                    <a:pt x="1285" y="8832"/>
                  </a:lnTo>
                  <a:lnTo>
                    <a:pt x="1150" y="8570"/>
                  </a:lnTo>
                  <a:lnTo>
                    <a:pt x="924" y="8570"/>
                  </a:lnTo>
                  <a:lnTo>
                    <a:pt x="924" y="8832"/>
                  </a:lnTo>
                  <a:lnTo>
                    <a:pt x="496" y="8832"/>
                  </a:lnTo>
                  <a:lnTo>
                    <a:pt x="496" y="8089"/>
                  </a:lnTo>
                  <a:lnTo>
                    <a:pt x="654" y="8089"/>
                  </a:lnTo>
                  <a:lnTo>
                    <a:pt x="654" y="7827"/>
                  </a:lnTo>
                  <a:lnTo>
                    <a:pt x="0" y="7827"/>
                  </a:lnTo>
                  <a:lnTo>
                    <a:pt x="3427" y="1705"/>
                  </a:lnTo>
                  <a:lnTo>
                    <a:pt x="3517" y="1705"/>
                  </a:lnTo>
                  <a:lnTo>
                    <a:pt x="3517" y="1443"/>
                  </a:lnTo>
                  <a:lnTo>
                    <a:pt x="3653" y="1443"/>
                  </a:lnTo>
                  <a:lnTo>
                    <a:pt x="3653" y="1705"/>
                  </a:lnTo>
                  <a:lnTo>
                    <a:pt x="3946" y="1705"/>
                  </a:lnTo>
                  <a:lnTo>
                    <a:pt x="3946" y="1968"/>
                  </a:lnTo>
                  <a:lnTo>
                    <a:pt x="4081" y="1968"/>
                  </a:lnTo>
                  <a:lnTo>
                    <a:pt x="4081" y="2143"/>
                  </a:lnTo>
                  <a:lnTo>
                    <a:pt x="4306" y="2143"/>
                  </a:lnTo>
                  <a:lnTo>
                    <a:pt x="5389" y="1443"/>
                  </a:lnTo>
                  <a:lnTo>
                    <a:pt x="6674" y="1443"/>
                  </a:lnTo>
                  <a:lnTo>
                    <a:pt x="6674" y="1181"/>
                  </a:lnTo>
                  <a:lnTo>
                    <a:pt x="6967" y="1181"/>
                  </a:lnTo>
                  <a:lnTo>
                    <a:pt x="6967" y="1968"/>
                  </a:lnTo>
                  <a:lnTo>
                    <a:pt x="7238" y="1968"/>
                  </a:lnTo>
                  <a:lnTo>
                    <a:pt x="7373" y="1705"/>
                  </a:lnTo>
                  <a:lnTo>
                    <a:pt x="8027" y="1705"/>
                  </a:lnTo>
                  <a:lnTo>
                    <a:pt x="8027" y="1443"/>
                  </a:lnTo>
                  <a:lnTo>
                    <a:pt x="8162" y="1443"/>
                  </a:lnTo>
                  <a:lnTo>
                    <a:pt x="8162" y="1705"/>
                  </a:lnTo>
                  <a:lnTo>
                    <a:pt x="8545" y="1705"/>
                  </a:lnTo>
                  <a:lnTo>
                    <a:pt x="8816" y="1968"/>
                  </a:lnTo>
                  <a:lnTo>
                    <a:pt x="9041" y="1968"/>
                  </a:lnTo>
                  <a:lnTo>
                    <a:pt x="9199" y="2143"/>
                  </a:lnTo>
                  <a:lnTo>
                    <a:pt x="9470" y="2143"/>
                  </a:lnTo>
                  <a:lnTo>
                    <a:pt x="9470" y="2405"/>
                  </a:lnTo>
                  <a:lnTo>
                    <a:pt x="9334" y="2405"/>
                  </a:lnTo>
                  <a:lnTo>
                    <a:pt x="9334" y="2711"/>
                  </a:lnTo>
                  <a:lnTo>
                    <a:pt x="9199" y="2711"/>
                  </a:lnTo>
                  <a:lnTo>
                    <a:pt x="9334" y="2886"/>
                  </a:lnTo>
                  <a:lnTo>
                    <a:pt x="9470" y="2886"/>
                  </a:lnTo>
                  <a:lnTo>
                    <a:pt x="9470" y="3148"/>
                  </a:lnTo>
                  <a:lnTo>
                    <a:pt x="9988" y="3148"/>
                  </a:lnTo>
                  <a:lnTo>
                    <a:pt x="9988" y="2886"/>
                  </a:lnTo>
                  <a:lnTo>
                    <a:pt x="10124" y="2886"/>
                  </a:lnTo>
                  <a:lnTo>
                    <a:pt x="10259" y="2711"/>
                  </a:lnTo>
                  <a:lnTo>
                    <a:pt x="10529" y="2711"/>
                  </a:lnTo>
                  <a:lnTo>
                    <a:pt x="10529" y="3148"/>
                  </a:lnTo>
                  <a:lnTo>
                    <a:pt x="10777" y="3148"/>
                  </a:lnTo>
                  <a:lnTo>
                    <a:pt x="10777" y="3411"/>
                  </a:lnTo>
                  <a:lnTo>
                    <a:pt x="10913" y="2711"/>
                  </a:lnTo>
                  <a:lnTo>
                    <a:pt x="11837" y="2405"/>
                  </a:lnTo>
                  <a:lnTo>
                    <a:pt x="11972" y="2711"/>
                  </a:lnTo>
                  <a:lnTo>
                    <a:pt x="12266" y="2711"/>
                  </a:lnTo>
                  <a:lnTo>
                    <a:pt x="12356" y="2886"/>
                  </a:lnTo>
                  <a:lnTo>
                    <a:pt x="12626" y="2886"/>
                  </a:lnTo>
                  <a:lnTo>
                    <a:pt x="12626" y="2711"/>
                  </a:lnTo>
                  <a:lnTo>
                    <a:pt x="13055" y="2711"/>
                  </a:lnTo>
                  <a:lnTo>
                    <a:pt x="13145" y="2886"/>
                  </a:lnTo>
                  <a:lnTo>
                    <a:pt x="13280" y="2886"/>
                  </a:lnTo>
                  <a:lnTo>
                    <a:pt x="13280" y="2711"/>
                  </a:lnTo>
                  <a:lnTo>
                    <a:pt x="13415" y="2711"/>
                  </a:lnTo>
                  <a:lnTo>
                    <a:pt x="13415" y="2405"/>
                  </a:lnTo>
                  <a:lnTo>
                    <a:pt x="13551" y="2405"/>
                  </a:lnTo>
                  <a:lnTo>
                    <a:pt x="13551" y="2143"/>
                  </a:lnTo>
                  <a:lnTo>
                    <a:pt x="13844" y="2143"/>
                  </a:lnTo>
                  <a:lnTo>
                    <a:pt x="13844" y="2405"/>
                  </a:lnTo>
                  <a:lnTo>
                    <a:pt x="13686" y="2711"/>
                  </a:lnTo>
                  <a:lnTo>
                    <a:pt x="13686" y="3148"/>
                  </a:lnTo>
                  <a:lnTo>
                    <a:pt x="13934" y="3148"/>
                  </a:lnTo>
                  <a:lnTo>
                    <a:pt x="13934" y="2405"/>
                  </a:lnTo>
                  <a:lnTo>
                    <a:pt x="14340" y="2405"/>
                  </a:lnTo>
                  <a:lnTo>
                    <a:pt x="14475" y="2143"/>
                  </a:lnTo>
                  <a:lnTo>
                    <a:pt x="14633" y="2143"/>
                  </a:lnTo>
                  <a:lnTo>
                    <a:pt x="14723" y="1968"/>
                  </a:lnTo>
                  <a:lnTo>
                    <a:pt x="14723" y="1705"/>
                  </a:lnTo>
                  <a:lnTo>
                    <a:pt x="14340" y="1705"/>
                  </a:lnTo>
                  <a:lnTo>
                    <a:pt x="14340" y="962"/>
                  </a:lnTo>
                  <a:lnTo>
                    <a:pt x="14633" y="437"/>
                  </a:lnTo>
                  <a:lnTo>
                    <a:pt x="14723" y="437"/>
                  </a:lnTo>
                  <a:lnTo>
                    <a:pt x="14858" y="175"/>
                  </a:lnTo>
                  <a:lnTo>
                    <a:pt x="14994" y="175"/>
                  </a:lnTo>
                  <a:lnTo>
                    <a:pt x="14994" y="0"/>
                  </a:lnTo>
                  <a:lnTo>
                    <a:pt x="15264" y="0"/>
                  </a:lnTo>
                  <a:lnTo>
                    <a:pt x="15264" y="700"/>
                  </a:lnTo>
                  <a:lnTo>
                    <a:pt x="15422" y="700"/>
                  </a:lnTo>
                  <a:lnTo>
                    <a:pt x="15422" y="1443"/>
                  </a:lnTo>
                  <a:lnTo>
                    <a:pt x="15129" y="1443"/>
                  </a:lnTo>
                  <a:lnTo>
                    <a:pt x="15129" y="1705"/>
                  </a:lnTo>
                  <a:lnTo>
                    <a:pt x="15422" y="1705"/>
                  </a:lnTo>
                  <a:lnTo>
                    <a:pt x="15422" y="1968"/>
                  </a:lnTo>
                  <a:lnTo>
                    <a:pt x="15264" y="1968"/>
                  </a:lnTo>
                  <a:lnTo>
                    <a:pt x="15264" y="2143"/>
                  </a:lnTo>
                  <a:lnTo>
                    <a:pt x="15422" y="2143"/>
                  </a:lnTo>
                  <a:lnTo>
                    <a:pt x="15512" y="1968"/>
                  </a:lnTo>
                  <a:lnTo>
                    <a:pt x="15648" y="1968"/>
                  </a:lnTo>
                  <a:lnTo>
                    <a:pt x="15648" y="1705"/>
                  </a:lnTo>
                  <a:lnTo>
                    <a:pt x="15648" y="1968"/>
                  </a:lnTo>
                  <a:lnTo>
                    <a:pt x="15918" y="1968"/>
                  </a:lnTo>
                  <a:lnTo>
                    <a:pt x="15918" y="2405"/>
                  </a:lnTo>
                  <a:lnTo>
                    <a:pt x="15783" y="2405"/>
                  </a:lnTo>
                  <a:lnTo>
                    <a:pt x="15783" y="2711"/>
                  </a:lnTo>
                  <a:lnTo>
                    <a:pt x="15648" y="2711"/>
                  </a:lnTo>
                  <a:lnTo>
                    <a:pt x="15648" y="2886"/>
                  </a:lnTo>
                  <a:lnTo>
                    <a:pt x="15918" y="2886"/>
                  </a:lnTo>
                  <a:lnTo>
                    <a:pt x="16053" y="2711"/>
                  </a:lnTo>
                  <a:lnTo>
                    <a:pt x="16211" y="2405"/>
                  </a:lnTo>
                  <a:lnTo>
                    <a:pt x="16211" y="2143"/>
                  </a:lnTo>
                  <a:lnTo>
                    <a:pt x="16437" y="2143"/>
                  </a:lnTo>
                  <a:lnTo>
                    <a:pt x="16572" y="1968"/>
                  </a:lnTo>
                  <a:lnTo>
                    <a:pt x="16707" y="1968"/>
                  </a:lnTo>
                  <a:lnTo>
                    <a:pt x="16707" y="1705"/>
                  </a:lnTo>
                  <a:lnTo>
                    <a:pt x="16843" y="1443"/>
                  </a:lnTo>
                  <a:lnTo>
                    <a:pt x="17000" y="1443"/>
                  </a:lnTo>
                  <a:lnTo>
                    <a:pt x="17000" y="1181"/>
                  </a:lnTo>
                  <a:lnTo>
                    <a:pt x="17226" y="1181"/>
                  </a:lnTo>
                  <a:lnTo>
                    <a:pt x="17361" y="1443"/>
                  </a:lnTo>
                  <a:lnTo>
                    <a:pt x="17632" y="1443"/>
                  </a:lnTo>
                  <a:lnTo>
                    <a:pt x="17632" y="1968"/>
                  </a:lnTo>
                  <a:lnTo>
                    <a:pt x="17496" y="1968"/>
                  </a:lnTo>
                  <a:lnTo>
                    <a:pt x="17496" y="2143"/>
                  </a:lnTo>
                  <a:lnTo>
                    <a:pt x="17361" y="2143"/>
                  </a:lnTo>
                  <a:lnTo>
                    <a:pt x="17361" y="2405"/>
                  </a:lnTo>
                  <a:lnTo>
                    <a:pt x="17226" y="2711"/>
                  </a:lnTo>
                  <a:lnTo>
                    <a:pt x="17226" y="2886"/>
                  </a:lnTo>
                  <a:lnTo>
                    <a:pt x="17136" y="3148"/>
                  </a:lnTo>
                  <a:lnTo>
                    <a:pt x="16843" y="3673"/>
                  </a:lnTo>
                  <a:lnTo>
                    <a:pt x="16572" y="3673"/>
                  </a:lnTo>
                  <a:lnTo>
                    <a:pt x="16437" y="3411"/>
                  </a:lnTo>
                  <a:lnTo>
                    <a:pt x="16437" y="3673"/>
                  </a:lnTo>
                  <a:lnTo>
                    <a:pt x="16347" y="3673"/>
                  </a:lnTo>
                  <a:lnTo>
                    <a:pt x="16347" y="3848"/>
                  </a:lnTo>
                  <a:lnTo>
                    <a:pt x="16053" y="3848"/>
                  </a:lnTo>
                  <a:lnTo>
                    <a:pt x="16053" y="3673"/>
                  </a:lnTo>
                  <a:lnTo>
                    <a:pt x="15783" y="3673"/>
                  </a:lnTo>
                  <a:lnTo>
                    <a:pt x="15783" y="3848"/>
                  </a:lnTo>
                  <a:lnTo>
                    <a:pt x="15648" y="3848"/>
                  </a:lnTo>
                  <a:lnTo>
                    <a:pt x="15648" y="4154"/>
                  </a:lnTo>
                  <a:lnTo>
                    <a:pt x="15512" y="4154"/>
                  </a:lnTo>
                  <a:lnTo>
                    <a:pt x="15422" y="4416"/>
                  </a:lnTo>
                  <a:lnTo>
                    <a:pt x="15129" y="4416"/>
                  </a:lnTo>
                  <a:lnTo>
                    <a:pt x="15129" y="4154"/>
                  </a:lnTo>
                  <a:lnTo>
                    <a:pt x="14858" y="4154"/>
                  </a:lnTo>
                  <a:lnTo>
                    <a:pt x="14858" y="3848"/>
                  </a:lnTo>
                  <a:lnTo>
                    <a:pt x="14633" y="3848"/>
                  </a:lnTo>
                  <a:lnTo>
                    <a:pt x="14633" y="4154"/>
                  </a:lnTo>
                  <a:lnTo>
                    <a:pt x="14723" y="4416"/>
                  </a:lnTo>
                  <a:lnTo>
                    <a:pt x="15264" y="4416"/>
                  </a:lnTo>
                  <a:lnTo>
                    <a:pt x="15264" y="4853"/>
                  </a:lnTo>
                  <a:lnTo>
                    <a:pt x="14994" y="4853"/>
                  </a:lnTo>
                  <a:lnTo>
                    <a:pt x="14858" y="5116"/>
                  </a:lnTo>
                  <a:lnTo>
                    <a:pt x="14723" y="5116"/>
                  </a:lnTo>
                  <a:lnTo>
                    <a:pt x="14475" y="5378"/>
                  </a:lnTo>
                  <a:lnTo>
                    <a:pt x="14340" y="5378"/>
                  </a:lnTo>
                  <a:lnTo>
                    <a:pt x="14069" y="5597"/>
                  </a:lnTo>
                  <a:lnTo>
                    <a:pt x="13934" y="5597"/>
                  </a:lnTo>
                  <a:lnTo>
                    <a:pt x="13551" y="5378"/>
                  </a:lnTo>
                  <a:lnTo>
                    <a:pt x="13415" y="5378"/>
                  </a:lnTo>
                  <a:lnTo>
                    <a:pt x="13686" y="5378"/>
                  </a:lnTo>
                  <a:lnTo>
                    <a:pt x="13686" y="5597"/>
                  </a:lnTo>
                  <a:lnTo>
                    <a:pt x="13844" y="5597"/>
                  </a:lnTo>
                  <a:lnTo>
                    <a:pt x="13844" y="6121"/>
                  </a:lnTo>
                  <a:lnTo>
                    <a:pt x="13415" y="6121"/>
                  </a:lnTo>
                  <a:lnTo>
                    <a:pt x="13415" y="6384"/>
                  </a:lnTo>
                  <a:lnTo>
                    <a:pt x="13145" y="6384"/>
                  </a:lnTo>
                  <a:lnTo>
                    <a:pt x="13145" y="6559"/>
                  </a:lnTo>
                  <a:lnTo>
                    <a:pt x="12897" y="6559"/>
                  </a:lnTo>
                  <a:lnTo>
                    <a:pt x="12897" y="7127"/>
                  </a:lnTo>
                  <a:lnTo>
                    <a:pt x="12762" y="7127"/>
                  </a:lnTo>
                  <a:lnTo>
                    <a:pt x="12491" y="7564"/>
                  </a:lnTo>
                  <a:lnTo>
                    <a:pt x="12266" y="7827"/>
                  </a:lnTo>
                  <a:lnTo>
                    <a:pt x="12108" y="8089"/>
                  </a:lnTo>
                  <a:lnTo>
                    <a:pt x="11972" y="8570"/>
                  </a:lnTo>
                  <a:lnTo>
                    <a:pt x="11972" y="9095"/>
                  </a:lnTo>
                  <a:lnTo>
                    <a:pt x="12266" y="9095"/>
                  </a:lnTo>
                  <a:lnTo>
                    <a:pt x="12266" y="9532"/>
                  </a:lnTo>
                  <a:lnTo>
                    <a:pt x="12108" y="9532"/>
                  </a:lnTo>
                  <a:lnTo>
                    <a:pt x="12108" y="10100"/>
                  </a:lnTo>
                  <a:lnTo>
                    <a:pt x="12266" y="10100"/>
                  </a:lnTo>
                  <a:lnTo>
                    <a:pt x="12108" y="10275"/>
                  </a:lnTo>
                  <a:lnTo>
                    <a:pt x="12266" y="10538"/>
                  </a:lnTo>
                  <a:lnTo>
                    <a:pt x="12626" y="10275"/>
                  </a:lnTo>
                  <a:lnTo>
                    <a:pt x="12762" y="10275"/>
                  </a:lnTo>
                  <a:lnTo>
                    <a:pt x="13280" y="11237"/>
                  </a:lnTo>
                  <a:lnTo>
                    <a:pt x="13280" y="11543"/>
                  </a:lnTo>
                  <a:lnTo>
                    <a:pt x="13415" y="11543"/>
                  </a:lnTo>
                  <a:lnTo>
                    <a:pt x="13686" y="11981"/>
                  </a:lnTo>
                  <a:lnTo>
                    <a:pt x="13934" y="11981"/>
                  </a:lnTo>
                  <a:lnTo>
                    <a:pt x="13934" y="11806"/>
                  </a:lnTo>
                  <a:lnTo>
                    <a:pt x="14069" y="11806"/>
                  </a:lnTo>
                  <a:lnTo>
                    <a:pt x="14340" y="11981"/>
                  </a:lnTo>
                  <a:lnTo>
                    <a:pt x="14340" y="12243"/>
                  </a:lnTo>
                  <a:lnTo>
                    <a:pt x="14205" y="12243"/>
                  </a:lnTo>
                  <a:lnTo>
                    <a:pt x="14205" y="12505"/>
                  </a:lnTo>
                  <a:lnTo>
                    <a:pt x="14340" y="12505"/>
                  </a:lnTo>
                  <a:lnTo>
                    <a:pt x="14205" y="12768"/>
                  </a:lnTo>
                  <a:lnTo>
                    <a:pt x="14205" y="12943"/>
                  </a:lnTo>
                  <a:lnTo>
                    <a:pt x="14069" y="13249"/>
                  </a:lnTo>
                  <a:lnTo>
                    <a:pt x="14069" y="13948"/>
                  </a:lnTo>
                  <a:lnTo>
                    <a:pt x="14205" y="14211"/>
                  </a:lnTo>
                  <a:lnTo>
                    <a:pt x="14205" y="14517"/>
                  </a:lnTo>
                  <a:lnTo>
                    <a:pt x="14340" y="14517"/>
                  </a:lnTo>
                  <a:lnTo>
                    <a:pt x="14340" y="14691"/>
                  </a:lnTo>
                  <a:lnTo>
                    <a:pt x="14475" y="14691"/>
                  </a:lnTo>
                  <a:lnTo>
                    <a:pt x="14475" y="14954"/>
                  </a:lnTo>
                  <a:lnTo>
                    <a:pt x="14858" y="14211"/>
                  </a:lnTo>
                  <a:lnTo>
                    <a:pt x="14994" y="13773"/>
                  </a:lnTo>
                  <a:lnTo>
                    <a:pt x="14994" y="13511"/>
                  </a:lnTo>
                  <a:lnTo>
                    <a:pt x="15129" y="12943"/>
                  </a:lnTo>
                  <a:lnTo>
                    <a:pt x="15129" y="12243"/>
                  </a:lnTo>
                  <a:lnTo>
                    <a:pt x="15422" y="11981"/>
                  </a:lnTo>
                  <a:lnTo>
                    <a:pt x="15512" y="11981"/>
                  </a:lnTo>
                  <a:lnTo>
                    <a:pt x="16053" y="11543"/>
                  </a:lnTo>
                  <a:lnTo>
                    <a:pt x="16347" y="10975"/>
                  </a:lnTo>
                  <a:lnTo>
                    <a:pt x="16437" y="10538"/>
                  </a:lnTo>
                  <a:lnTo>
                    <a:pt x="16437" y="9794"/>
                  </a:lnTo>
                  <a:lnTo>
                    <a:pt x="16347" y="9794"/>
                  </a:lnTo>
                  <a:lnTo>
                    <a:pt x="16347" y="9532"/>
                  </a:lnTo>
                  <a:lnTo>
                    <a:pt x="16211" y="9532"/>
                  </a:lnTo>
                  <a:lnTo>
                    <a:pt x="16211" y="9270"/>
                  </a:lnTo>
                  <a:lnTo>
                    <a:pt x="16347" y="9095"/>
                  </a:lnTo>
                  <a:lnTo>
                    <a:pt x="16347" y="8832"/>
                  </a:lnTo>
                  <a:lnTo>
                    <a:pt x="16707" y="8089"/>
                  </a:lnTo>
                  <a:lnTo>
                    <a:pt x="16707" y="7564"/>
                  </a:lnTo>
                  <a:lnTo>
                    <a:pt x="16843" y="7389"/>
                  </a:lnTo>
                  <a:lnTo>
                    <a:pt x="16843" y="7127"/>
                  </a:lnTo>
                  <a:lnTo>
                    <a:pt x="17226" y="6384"/>
                  </a:lnTo>
                  <a:lnTo>
                    <a:pt x="18150" y="6384"/>
                  </a:lnTo>
                  <a:lnTo>
                    <a:pt x="18150" y="6559"/>
                  </a:lnTo>
                  <a:lnTo>
                    <a:pt x="18421" y="6559"/>
                  </a:lnTo>
                  <a:lnTo>
                    <a:pt x="18579" y="6821"/>
                  </a:lnTo>
                  <a:lnTo>
                    <a:pt x="18579" y="7389"/>
                  </a:lnTo>
                  <a:lnTo>
                    <a:pt x="18939" y="7389"/>
                  </a:lnTo>
                  <a:lnTo>
                    <a:pt x="18939" y="7564"/>
                  </a:lnTo>
                  <a:lnTo>
                    <a:pt x="19075" y="7564"/>
                  </a:lnTo>
                  <a:lnTo>
                    <a:pt x="18939" y="7564"/>
                  </a:lnTo>
                  <a:lnTo>
                    <a:pt x="18939" y="8089"/>
                  </a:lnTo>
                  <a:lnTo>
                    <a:pt x="18804" y="8264"/>
                  </a:lnTo>
                  <a:lnTo>
                    <a:pt x="18804" y="8832"/>
                  </a:lnTo>
                  <a:lnTo>
                    <a:pt x="18714" y="8832"/>
                  </a:lnTo>
                  <a:lnTo>
                    <a:pt x="18939" y="8832"/>
                  </a:lnTo>
                  <a:lnTo>
                    <a:pt x="18939" y="9095"/>
                  </a:lnTo>
                  <a:lnTo>
                    <a:pt x="18804" y="9095"/>
                  </a:lnTo>
                  <a:lnTo>
                    <a:pt x="18804" y="9270"/>
                  </a:lnTo>
                  <a:lnTo>
                    <a:pt x="18714" y="9532"/>
                  </a:lnTo>
                  <a:lnTo>
                    <a:pt x="18714" y="9794"/>
                  </a:lnTo>
                  <a:lnTo>
                    <a:pt x="18804" y="9794"/>
                  </a:lnTo>
                  <a:lnTo>
                    <a:pt x="18804" y="9532"/>
                  </a:lnTo>
                  <a:lnTo>
                    <a:pt x="18939" y="9532"/>
                  </a:lnTo>
                  <a:lnTo>
                    <a:pt x="18939" y="9270"/>
                  </a:lnTo>
                  <a:lnTo>
                    <a:pt x="19075" y="9532"/>
                  </a:lnTo>
                  <a:lnTo>
                    <a:pt x="19210" y="9270"/>
                  </a:lnTo>
                  <a:lnTo>
                    <a:pt x="19503" y="9270"/>
                  </a:lnTo>
                  <a:lnTo>
                    <a:pt x="20157" y="8089"/>
                  </a:lnTo>
                  <a:lnTo>
                    <a:pt x="20292" y="8089"/>
                  </a:lnTo>
                  <a:lnTo>
                    <a:pt x="20292" y="8832"/>
                  </a:lnTo>
                  <a:lnTo>
                    <a:pt x="20382" y="8832"/>
                  </a:lnTo>
                  <a:lnTo>
                    <a:pt x="20382" y="9270"/>
                  </a:lnTo>
                  <a:lnTo>
                    <a:pt x="20292" y="9532"/>
                  </a:lnTo>
                  <a:lnTo>
                    <a:pt x="20382" y="9532"/>
                  </a:lnTo>
                  <a:lnTo>
                    <a:pt x="20382" y="10100"/>
                  </a:lnTo>
                  <a:lnTo>
                    <a:pt x="20518" y="10100"/>
                  </a:lnTo>
                  <a:lnTo>
                    <a:pt x="20518" y="10800"/>
                  </a:lnTo>
                  <a:lnTo>
                    <a:pt x="20382" y="10800"/>
                  </a:lnTo>
                  <a:lnTo>
                    <a:pt x="20382" y="10975"/>
                  </a:lnTo>
                  <a:lnTo>
                    <a:pt x="20653" y="11543"/>
                  </a:lnTo>
                  <a:lnTo>
                    <a:pt x="20811" y="11543"/>
                  </a:lnTo>
                  <a:lnTo>
                    <a:pt x="20946" y="11806"/>
                  </a:lnTo>
                  <a:lnTo>
                    <a:pt x="21081" y="11806"/>
                  </a:lnTo>
                  <a:lnTo>
                    <a:pt x="21172" y="11981"/>
                  </a:lnTo>
                  <a:lnTo>
                    <a:pt x="21307" y="11981"/>
                  </a:lnTo>
                  <a:lnTo>
                    <a:pt x="21081" y="12505"/>
                  </a:lnTo>
                  <a:lnTo>
                    <a:pt x="20946" y="12505"/>
                  </a:lnTo>
                  <a:lnTo>
                    <a:pt x="20811" y="12768"/>
                  </a:lnTo>
                  <a:lnTo>
                    <a:pt x="20518" y="12768"/>
                  </a:lnTo>
                  <a:lnTo>
                    <a:pt x="20518" y="12943"/>
                  </a:lnTo>
                  <a:lnTo>
                    <a:pt x="20653" y="12943"/>
                  </a:lnTo>
                  <a:lnTo>
                    <a:pt x="20653" y="12768"/>
                  </a:lnTo>
                  <a:lnTo>
                    <a:pt x="21600" y="12768"/>
                  </a:lnTo>
                  <a:lnTo>
                    <a:pt x="21600" y="13511"/>
                  </a:lnTo>
                  <a:lnTo>
                    <a:pt x="21442" y="13511"/>
                  </a:lnTo>
                  <a:lnTo>
                    <a:pt x="21442" y="14211"/>
                  </a:lnTo>
                  <a:lnTo>
                    <a:pt x="21307" y="14211"/>
                  </a:lnTo>
                  <a:lnTo>
                    <a:pt x="21172" y="14517"/>
                  </a:lnTo>
                  <a:lnTo>
                    <a:pt x="21081" y="14211"/>
                  </a:lnTo>
                  <a:lnTo>
                    <a:pt x="20946" y="14517"/>
                  </a:lnTo>
                  <a:lnTo>
                    <a:pt x="20653" y="14517"/>
                  </a:lnTo>
                  <a:lnTo>
                    <a:pt x="20518" y="14691"/>
                  </a:lnTo>
                  <a:lnTo>
                    <a:pt x="20382" y="14691"/>
                  </a:lnTo>
                  <a:lnTo>
                    <a:pt x="20382" y="14954"/>
                  </a:lnTo>
                  <a:lnTo>
                    <a:pt x="20292" y="15216"/>
                  </a:lnTo>
                  <a:lnTo>
                    <a:pt x="20157" y="15479"/>
                  </a:lnTo>
                  <a:lnTo>
                    <a:pt x="18015" y="15479"/>
                  </a:lnTo>
                  <a:lnTo>
                    <a:pt x="17496" y="16484"/>
                  </a:lnTo>
                  <a:lnTo>
                    <a:pt x="17361" y="16484"/>
                  </a:lnTo>
                  <a:lnTo>
                    <a:pt x="17136" y="16921"/>
                  </a:lnTo>
                  <a:lnTo>
                    <a:pt x="17000" y="16921"/>
                  </a:lnTo>
                  <a:lnTo>
                    <a:pt x="16843" y="17184"/>
                  </a:lnTo>
                  <a:lnTo>
                    <a:pt x="16572" y="17359"/>
                  </a:lnTo>
                  <a:lnTo>
                    <a:pt x="16572" y="17665"/>
                  </a:lnTo>
                  <a:lnTo>
                    <a:pt x="16211" y="18364"/>
                  </a:lnTo>
                  <a:lnTo>
                    <a:pt x="16437" y="18364"/>
                  </a:lnTo>
                  <a:lnTo>
                    <a:pt x="16572" y="18189"/>
                  </a:lnTo>
                  <a:lnTo>
                    <a:pt x="16572" y="17927"/>
                  </a:lnTo>
                  <a:lnTo>
                    <a:pt x="16843" y="17665"/>
                  </a:lnTo>
                  <a:lnTo>
                    <a:pt x="17361" y="16659"/>
                  </a:lnTo>
                  <a:lnTo>
                    <a:pt x="17925" y="16222"/>
                  </a:lnTo>
                  <a:lnTo>
                    <a:pt x="18579" y="16222"/>
                  </a:lnTo>
                  <a:lnTo>
                    <a:pt x="18579" y="16921"/>
                  </a:lnTo>
                  <a:lnTo>
                    <a:pt x="18421" y="16921"/>
                  </a:lnTo>
                  <a:lnTo>
                    <a:pt x="18421" y="17184"/>
                  </a:lnTo>
                  <a:lnTo>
                    <a:pt x="18150" y="17184"/>
                  </a:lnTo>
                  <a:lnTo>
                    <a:pt x="18150" y="16921"/>
                  </a:lnTo>
                  <a:lnTo>
                    <a:pt x="17790" y="16921"/>
                  </a:lnTo>
                  <a:lnTo>
                    <a:pt x="17790" y="17184"/>
                  </a:lnTo>
                  <a:lnTo>
                    <a:pt x="18015" y="17665"/>
                  </a:lnTo>
                  <a:lnTo>
                    <a:pt x="18150" y="17665"/>
                  </a:lnTo>
                  <a:lnTo>
                    <a:pt x="18150" y="17359"/>
                  </a:lnTo>
                  <a:lnTo>
                    <a:pt x="18421" y="17359"/>
                  </a:lnTo>
                  <a:lnTo>
                    <a:pt x="18286" y="17665"/>
                  </a:lnTo>
                  <a:lnTo>
                    <a:pt x="18150" y="17927"/>
                  </a:lnTo>
                  <a:lnTo>
                    <a:pt x="18150" y="18364"/>
                  </a:lnTo>
                  <a:lnTo>
                    <a:pt x="18421" y="18889"/>
                  </a:lnTo>
                  <a:lnTo>
                    <a:pt x="19075" y="18889"/>
                  </a:lnTo>
                  <a:lnTo>
                    <a:pt x="19075" y="19370"/>
                  </a:lnTo>
                  <a:lnTo>
                    <a:pt x="18714" y="19370"/>
                  </a:lnTo>
                  <a:lnTo>
                    <a:pt x="18579" y="19632"/>
                  </a:lnTo>
                  <a:lnTo>
                    <a:pt x="18421" y="19632"/>
                  </a:lnTo>
                  <a:lnTo>
                    <a:pt x="18421" y="19895"/>
                  </a:lnTo>
                  <a:lnTo>
                    <a:pt x="18286" y="19895"/>
                  </a:lnTo>
                  <a:lnTo>
                    <a:pt x="18286" y="20070"/>
                  </a:lnTo>
                  <a:lnTo>
                    <a:pt x="18150" y="20070"/>
                  </a:lnTo>
                  <a:lnTo>
                    <a:pt x="18150" y="20332"/>
                  </a:lnTo>
                  <a:lnTo>
                    <a:pt x="17925" y="20332"/>
                  </a:lnTo>
                  <a:lnTo>
                    <a:pt x="17790" y="20638"/>
                  </a:lnTo>
                  <a:lnTo>
                    <a:pt x="17361" y="20638"/>
                  </a:lnTo>
                  <a:lnTo>
                    <a:pt x="17361" y="20332"/>
                  </a:lnTo>
                  <a:lnTo>
                    <a:pt x="17632" y="19895"/>
                  </a:lnTo>
                  <a:lnTo>
                    <a:pt x="17632" y="19632"/>
                  </a:lnTo>
                  <a:lnTo>
                    <a:pt x="18015" y="19632"/>
                  </a:lnTo>
                  <a:lnTo>
                    <a:pt x="18150" y="19370"/>
                  </a:lnTo>
                  <a:lnTo>
                    <a:pt x="18421" y="19370"/>
                  </a:lnTo>
                  <a:lnTo>
                    <a:pt x="18286" y="19195"/>
                  </a:lnTo>
                  <a:lnTo>
                    <a:pt x="18150" y="19195"/>
                  </a:lnTo>
                  <a:lnTo>
                    <a:pt x="18150" y="18889"/>
                  </a:lnTo>
                  <a:lnTo>
                    <a:pt x="18015" y="18889"/>
                  </a:lnTo>
                  <a:lnTo>
                    <a:pt x="17925" y="19195"/>
                  </a:lnTo>
                  <a:lnTo>
                    <a:pt x="17790" y="19370"/>
                  </a:lnTo>
                  <a:lnTo>
                    <a:pt x="17496" y="19370"/>
                  </a:lnTo>
                  <a:lnTo>
                    <a:pt x="17496" y="19632"/>
                  </a:lnTo>
                  <a:lnTo>
                    <a:pt x="17361" y="1937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3" name="Freeform 717"/>
            <p:cNvSpPr/>
            <p:nvPr/>
          </p:nvSpPr>
          <p:spPr>
            <a:xfrm>
              <a:off x="4381321" y="1991510"/>
              <a:ext cx="159200" cy="1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3" y="20317"/>
                  </a:moveTo>
                  <a:lnTo>
                    <a:pt x="20221" y="20317"/>
                  </a:lnTo>
                  <a:lnTo>
                    <a:pt x="20221" y="21600"/>
                  </a:lnTo>
                  <a:lnTo>
                    <a:pt x="21600" y="21600"/>
                  </a:lnTo>
                  <a:lnTo>
                    <a:pt x="18843" y="18178"/>
                  </a:lnTo>
                  <a:lnTo>
                    <a:pt x="17464" y="16681"/>
                  </a:lnTo>
                  <a:lnTo>
                    <a:pt x="17464" y="15398"/>
                  </a:lnTo>
                  <a:lnTo>
                    <a:pt x="16085" y="14115"/>
                  </a:lnTo>
                  <a:lnTo>
                    <a:pt x="14477" y="13259"/>
                  </a:lnTo>
                  <a:lnTo>
                    <a:pt x="14477" y="11976"/>
                  </a:lnTo>
                  <a:lnTo>
                    <a:pt x="12179" y="11976"/>
                  </a:lnTo>
                  <a:lnTo>
                    <a:pt x="12179" y="10693"/>
                  </a:lnTo>
                  <a:lnTo>
                    <a:pt x="9421" y="10693"/>
                  </a:lnTo>
                  <a:lnTo>
                    <a:pt x="9421" y="8341"/>
                  </a:lnTo>
                  <a:lnTo>
                    <a:pt x="8043" y="8341"/>
                  </a:lnTo>
                  <a:lnTo>
                    <a:pt x="8043" y="5774"/>
                  </a:lnTo>
                  <a:lnTo>
                    <a:pt x="6434" y="5774"/>
                  </a:lnTo>
                  <a:lnTo>
                    <a:pt x="6434" y="0"/>
                  </a:lnTo>
                  <a:lnTo>
                    <a:pt x="5515" y="0"/>
                  </a:lnTo>
                  <a:lnTo>
                    <a:pt x="4136" y="855"/>
                  </a:lnTo>
                  <a:lnTo>
                    <a:pt x="4136" y="2139"/>
                  </a:lnTo>
                  <a:lnTo>
                    <a:pt x="2757" y="2139"/>
                  </a:lnTo>
                  <a:lnTo>
                    <a:pt x="2757" y="3636"/>
                  </a:lnTo>
                  <a:lnTo>
                    <a:pt x="1379" y="3636"/>
                  </a:lnTo>
                  <a:lnTo>
                    <a:pt x="1379" y="8341"/>
                  </a:lnTo>
                  <a:lnTo>
                    <a:pt x="0" y="8341"/>
                  </a:lnTo>
                  <a:lnTo>
                    <a:pt x="0" y="11976"/>
                  </a:lnTo>
                  <a:lnTo>
                    <a:pt x="1379" y="11976"/>
                  </a:lnTo>
                  <a:lnTo>
                    <a:pt x="1379" y="10693"/>
                  </a:lnTo>
                  <a:lnTo>
                    <a:pt x="4136" y="10693"/>
                  </a:lnTo>
                  <a:lnTo>
                    <a:pt x="4136" y="9196"/>
                  </a:lnTo>
                  <a:lnTo>
                    <a:pt x="5515" y="9196"/>
                  </a:lnTo>
                  <a:lnTo>
                    <a:pt x="5515" y="10693"/>
                  </a:lnTo>
                  <a:lnTo>
                    <a:pt x="8043" y="10693"/>
                  </a:lnTo>
                  <a:lnTo>
                    <a:pt x="10800" y="13259"/>
                  </a:lnTo>
                  <a:lnTo>
                    <a:pt x="12179" y="13259"/>
                  </a:lnTo>
                  <a:lnTo>
                    <a:pt x="12179" y="14115"/>
                  </a:lnTo>
                  <a:lnTo>
                    <a:pt x="13557" y="14115"/>
                  </a:lnTo>
                  <a:lnTo>
                    <a:pt x="13557" y="15398"/>
                  </a:lnTo>
                  <a:lnTo>
                    <a:pt x="14477" y="15398"/>
                  </a:lnTo>
                  <a:lnTo>
                    <a:pt x="14477" y="16681"/>
                  </a:lnTo>
                  <a:lnTo>
                    <a:pt x="16085" y="16681"/>
                  </a:lnTo>
                  <a:lnTo>
                    <a:pt x="16085" y="19034"/>
                  </a:lnTo>
                  <a:lnTo>
                    <a:pt x="18843" y="19034"/>
                  </a:lnTo>
                  <a:lnTo>
                    <a:pt x="18843" y="2031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4" name="Freeform 718"/>
            <p:cNvSpPr/>
            <p:nvPr/>
          </p:nvSpPr>
          <p:spPr>
            <a:xfrm>
              <a:off x="4381321" y="1991510"/>
              <a:ext cx="159200" cy="1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3" y="20317"/>
                  </a:moveTo>
                  <a:lnTo>
                    <a:pt x="20221" y="20317"/>
                  </a:lnTo>
                  <a:lnTo>
                    <a:pt x="20221" y="21600"/>
                  </a:lnTo>
                  <a:lnTo>
                    <a:pt x="21600" y="21600"/>
                  </a:lnTo>
                  <a:lnTo>
                    <a:pt x="18843" y="18178"/>
                  </a:lnTo>
                  <a:lnTo>
                    <a:pt x="17464" y="16681"/>
                  </a:lnTo>
                  <a:lnTo>
                    <a:pt x="17464" y="15398"/>
                  </a:lnTo>
                  <a:lnTo>
                    <a:pt x="16085" y="14115"/>
                  </a:lnTo>
                  <a:lnTo>
                    <a:pt x="14477" y="13259"/>
                  </a:lnTo>
                  <a:lnTo>
                    <a:pt x="14477" y="11976"/>
                  </a:lnTo>
                  <a:lnTo>
                    <a:pt x="12179" y="11976"/>
                  </a:lnTo>
                  <a:lnTo>
                    <a:pt x="12179" y="10693"/>
                  </a:lnTo>
                  <a:lnTo>
                    <a:pt x="9421" y="10693"/>
                  </a:lnTo>
                  <a:lnTo>
                    <a:pt x="9421" y="8341"/>
                  </a:lnTo>
                  <a:lnTo>
                    <a:pt x="8043" y="8341"/>
                  </a:lnTo>
                  <a:lnTo>
                    <a:pt x="8043" y="5774"/>
                  </a:lnTo>
                  <a:lnTo>
                    <a:pt x="6434" y="5774"/>
                  </a:lnTo>
                  <a:lnTo>
                    <a:pt x="6434" y="0"/>
                  </a:lnTo>
                  <a:lnTo>
                    <a:pt x="5515" y="0"/>
                  </a:lnTo>
                  <a:lnTo>
                    <a:pt x="4136" y="855"/>
                  </a:lnTo>
                  <a:lnTo>
                    <a:pt x="4136" y="2139"/>
                  </a:lnTo>
                  <a:lnTo>
                    <a:pt x="2757" y="2139"/>
                  </a:lnTo>
                  <a:lnTo>
                    <a:pt x="2757" y="3636"/>
                  </a:lnTo>
                  <a:lnTo>
                    <a:pt x="1379" y="3636"/>
                  </a:lnTo>
                  <a:lnTo>
                    <a:pt x="1379" y="8341"/>
                  </a:lnTo>
                  <a:lnTo>
                    <a:pt x="0" y="8341"/>
                  </a:lnTo>
                  <a:lnTo>
                    <a:pt x="0" y="11976"/>
                  </a:lnTo>
                  <a:lnTo>
                    <a:pt x="1379" y="11976"/>
                  </a:lnTo>
                  <a:lnTo>
                    <a:pt x="1379" y="10693"/>
                  </a:lnTo>
                  <a:lnTo>
                    <a:pt x="4136" y="10693"/>
                  </a:lnTo>
                  <a:lnTo>
                    <a:pt x="4136" y="9196"/>
                  </a:lnTo>
                  <a:lnTo>
                    <a:pt x="5515" y="9196"/>
                  </a:lnTo>
                  <a:lnTo>
                    <a:pt x="5515" y="10693"/>
                  </a:lnTo>
                  <a:lnTo>
                    <a:pt x="8043" y="10693"/>
                  </a:lnTo>
                  <a:lnTo>
                    <a:pt x="10800" y="13259"/>
                  </a:lnTo>
                  <a:lnTo>
                    <a:pt x="12179" y="13259"/>
                  </a:lnTo>
                  <a:lnTo>
                    <a:pt x="12179" y="14115"/>
                  </a:lnTo>
                  <a:lnTo>
                    <a:pt x="13557" y="14115"/>
                  </a:lnTo>
                  <a:lnTo>
                    <a:pt x="13557" y="15398"/>
                  </a:lnTo>
                  <a:lnTo>
                    <a:pt x="14477" y="15398"/>
                  </a:lnTo>
                  <a:lnTo>
                    <a:pt x="14477" y="16681"/>
                  </a:lnTo>
                  <a:lnTo>
                    <a:pt x="16085" y="16681"/>
                  </a:lnTo>
                  <a:lnTo>
                    <a:pt x="16085" y="19034"/>
                  </a:lnTo>
                  <a:lnTo>
                    <a:pt x="18843" y="19034"/>
                  </a:lnTo>
                  <a:lnTo>
                    <a:pt x="18843" y="2031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5" name="Freeform 719"/>
            <p:cNvSpPr/>
            <p:nvPr/>
          </p:nvSpPr>
          <p:spPr>
            <a:xfrm>
              <a:off x="3727595" y="895450"/>
              <a:ext cx="167668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80"/>
                  </a:moveTo>
                  <a:lnTo>
                    <a:pt x="20291" y="15360"/>
                  </a:lnTo>
                  <a:lnTo>
                    <a:pt x="20291" y="18720"/>
                  </a:lnTo>
                  <a:lnTo>
                    <a:pt x="15273" y="18720"/>
                  </a:lnTo>
                  <a:lnTo>
                    <a:pt x="15273" y="21600"/>
                  </a:lnTo>
                  <a:lnTo>
                    <a:pt x="12655" y="21600"/>
                  </a:lnTo>
                  <a:lnTo>
                    <a:pt x="11345" y="18720"/>
                  </a:lnTo>
                  <a:lnTo>
                    <a:pt x="6327" y="21600"/>
                  </a:lnTo>
                  <a:lnTo>
                    <a:pt x="5018" y="18720"/>
                  </a:lnTo>
                  <a:lnTo>
                    <a:pt x="3709" y="18720"/>
                  </a:lnTo>
                  <a:lnTo>
                    <a:pt x="2836" y="15360"/>
                  </a:lnTo>
                  <a:lnTo>
                    <a:pt x="2836" y="12480"/>
                  </a:lnTo>
                  <a:lnTo>
                    <a:pt x="1527" y="12480"/>
                  </a:lnTo>
                  <a:lnTo>
                    <a:pt x="1527" y="7680"/>
                  </a:lnTo>
                  <a:lnTo>
                    <a:pt x="0" y="7680"/>
                  </a:lnTo>
                  <a:lnTo>
                    <a:pt x="2836" y="7680"/>
                  </a:lnTo>
                  <a:lnTo>
                    <a:pt x="3709" y="4800"/>
                  </a:lnTo>
                  <a:lnTo>
                    <a:pt x="5018" y="4800"/>
                  </a:lnTo>
                  <a:lnTo>
                    <a:pt x="6327" y="1920"/>
                  </a:lnTo>
                  <a:lnTo>
                    <a:pt x="7636" y="1920"/>
                  </a:lnTo>
                  <a:lnTo>
                    <a:pt x="9164" y="0"/>
                  </a:lnTo>
                  <a:lnTo>
                    <a:pt x="11345" y="4800"/>
                  </a:lnTo>
                  <a:lnTo>
                    <a:pt x="12655" y="4800"/>
                  </a:lnTo>
                  <a:lnTo>
                    <a:pt x="15273" y="10560"/>
                  </a:lnTo>
                  <a:lnTo>
                    <a:pt x="16800" y="10560"/>
                  </a:lnTo>
                  <a:lnTo>
                    <a:pt x="18109" y="12480"/>
                  </a:lnTo>
                  <a:lnTo>
                    <a:pt x="21600" y="124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6" name="Freeform 720"/>
            <p:cNvSpPr/>
            <p:nvPr/>
          </p:nvSpPr>
          <p:spPr>
            <a:xfrm>
              <a:off x="3727595" y="895450"/>
              <a:ext cx="167668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80"/>
                  </a:moveTo>
                  <a:lnTo>
                    <a:pt x="20291" y="15360"/>
                  </a:lnTo>
                  <a:lnTo>
                    <a:pt x="20291" y="18720"/>
                  </a:lnTo>
                  <a:lnTo>
                    <a:pt x="15273" y="18720"/>
                  </a:lnTo>
                  <a:lnTo>
                    <a:pt x="15273" y="21600"/>
                  </a:lnTo>
                  <a:lnTo>
                    <a:pt x="12655" y="21600"/>
                  </a:lnTo>
                  <a:lnTo>
                    <a:pt x="11345" y="18720"/>
                  </a:lnTo>
                  <a:lnTo>
                    <a:pt x="6327" y="21600"/>
                  </a:lnTo>
                  <a:lnTo>
                    <a:pt x="5018" y="18720"/>
                  </a:lnTo>
                  <a:lnTo>
                    <a:pt x="3709" y="18720"/>
                  </a:lnTo>
                  <a:lnTo>
                    <a:pt x="2836" y="15360"/>
                  </a:lnTo>
                  <a:lnTo>
                    <a:pt x="2836" y="12480"/>
                  </a:lnTo>
                  <a:lnTo>
                    <a:pt x="1527" y="12480"/>
                  </a:lnTo>
                  <a:lnTo>
                    <a:pt x="1527" y="7680"/>
                  </a:lnTo>
                  <a:lnTo>
                    <a:pt x="0" y="7680"/>
                  </a:lnTo>
                  <a:lnTo>
                    <a:pt x="2836" y="7680"/>
                  </a:lnTo>
                  <a:lnTo>
                    <a:pt x="3709" y="4800"/>
                  </a:lnTo>
                  <a:lnTo>
                    <a:pt x="5018" y="4800"/>
                  </a:lnTo>
                  <a:lnTo>
                    <a:pt x="6327" y="1920"/>
                  </a:lnTo>
                  <a:lnTo>
                    <a:pt x="7636" y="1920"/>
                  </a:lnTo>
                  <a:lnTo>
                    <a:pt x="9164" y="0"/>
                  </a:lnTo>
                  <a:lnTo>
                    <a:pt x="11345" y="4800"/>
                  </a:lnTo>
                  <a:lnTo>
                    <a:pt x="12655" y="4800"/>
                  </a:lnTo>
                  <a:lnTo>
                    <a:pt x="15273" y="10560"/>
                  </a:lnTo>
                  <a:lnTo>
                    <a:pt x="16800" y="10560"/>
                  </a:lnTo>
                  <a:lnTo>
                    <a:pt x="18109" y="12480"/>
                  </a:lnTo>
                  <a:lnTo>
                    <a:pt x="21600" y="124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7" name="Freeform 721"/>
            <p:cNvSpPr/>
            <p:nvPr/>
          </p:nvSpPr>
          <p:spPr>
            <a:xfrm>
              <a:off x="3846146" y="953809"/>
              <a:ext cx="118554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9" y="0"/>
                  </a:moveTo>
                  <a:lnTo>
                    <a:pt x="17897" y="0"/>
                  </a:lnTo>
                  <a:lnTo>
                    <a:pt x="19749" y="5214"/>
                  </a:lnTo>
                  <a:lnTo>
                    <a:pt x="21600" y="5214"/>
                  </a:lnTo>
                  <a:lnTo>
                    <a:pt x="21600" y="12662"/>
                  </a:lnTo>
                  <a:lnTo>
                    <a:pt x="10800" y="12662"/>
                  </a:lnTo>
                  <a:lnTo>
                    <a:pt x="8949" y="17131"/>
                  </a:lnTo>
                  <a:lnTo>
                    <a:pt x="7097" y="17131"/>
                  </a:lnTo>
                  <a:lnTo>
                    <a:pt x="7097" y="21600"/>
                  </a:lnTo>
                  <a:lnTo>
                    <a:pt x="2160" y="21600"/>
                  </a:lnTo>
                  <a:lnTo>
                    <a:pt x="2160" y="17131"/>
                  </a:lnTo>
                  <a:lnTo>
                    <a:pt x="0" y="17131"/>
                  </a:lnTo>
                  <a:lnTo>
                    <a:pt x="0" y="5214"/>
                  </a:lnTo>
                  <a:lnTo>
                    <a:pt x="5863" y="5214"/>
                  </a:lnTo>
                  <a:lnTo>
                    <a:pt x="5863" y="0"/>
                  </a:lnTo>
                  <a:lnTo>
                    <a:pt x="894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8" name="Freeform 722"/>
            <p:cNvSpPr/>
            <p:nvPr/>
          </p:nvSpPr>
          <p:spPr>
            <a:xfrm>
              <a:off x="3846146" y="953809"/>
              <a:ext cx="118554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9" y="0"/>
                  </a:moveTo>
                  <a:lnTo>
                    <a:pt x="17897" y="0"/>
                  </a:lnTo>
                  <a:lnTo>
                    <a:pt x="19749" y="5214"/>
                  </a:lnTo>
                  <a:lnTo>
                    <a:pt x="21600" y="5214"/>
                  </a:lnTo>
                  <a:lnTo>
                    <a:pt x="21600" y="12662"/>
                  </a:lnTo>
                  <a:lnTo>
                    <a:pt x="10800" y="12662"/>
                  </a:lnTo>
                  <a:lnTo>
                    <a:pt x="8949" y="17131"/>
                  </a:lnTo>
                  <a:lnTo>
                    <a:pt x="7097" y="17131"/>
                  </a:lnTo>
                  <a:lnTo>
                    <a:pt x="7097" y="21600"/>
                  </a:lnTo>
                  <a:lnTo>
                    <a:pt x="2160" y="21600"/>
                  </a:lnTo>
                  <a:lnTo>
                    <a:pt x="2160" y="17131"/>
                  </a:lnTo>
                  <a:lnTo>
                    <a:pt x="0" y="17131"/>
                  </a:lnTo>
                  <a:lnTo>
                    <a:pt x="0" y="5214"/>
                  </a:lnTo>
                  <a:lnTo>
                    <a:pt x="5863" y="5214"/>
                  </a:lnTo>
                  <a:lnTo>
                    <a:pt x="5863" y="0"/>
                  </a:lnTo>
                  <a:lnTo>
                    <a:pt x="894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9" name="Freeform 723"/>
            <p:cNvSpPr/>
            <p:nvPr/>
          </p:nvSpPr>
          <p:spPr>
            <a:xfrm>
              <a:off x="4708185" y="1701538"/>
              <a:ext cx="18632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1782" y="21600"/>
                  </a:lnTo>
                  <a:lnTo>
                    <a:pt x="11782" y="12662"/>
                  </a:lnTo>
                  <a:lnTo>
                    <a:pt x="0" y="12662"/>
                  </a:lnTo>
                  <a:lnTo>
                    <a:pt x="0" y="9683"/>
                  </a:lnTo>
                  <a:lnTo>
                    <a:pt x="11782" y="5214"/>
                  </a:lnTo>
                  <a:lnTo>
                    <a:pt x="11782" y="0"/>
                  </a:lnTo>
                  <a:lnTo>
                    <a:pt x="21600" y="521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0" name="Freeform 724"/>
            <p:cNvSpPr/>
            <p:nvPr/>
          </p:nvSpPr>
          <p:spPr>
            <a:xfrm>
              <a:off x="4708185" y="1701538"/>
              <a:ext cx="18632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1782" y="21600"/>
                  </a:lnTo>
                  <a:lnTo>
                    <a:pt x="11782" y="12662"/>
                  </a:lnTo>
                  <a:lnTo>
                    <a:pt x="0" y="12662"/>
                  </a:lnTo>
                  <a:lnTo>
                    <a:pt x="0" y="9683"/>
                  </a:lnTo>
                  <a:lnTo>
                    <a:pt x="11782" y="5214"/>
                  </a:lnTo>
                  <a:lnTo>
                    <a:pt x="11782" y="0"/>
                  </a:lnTo>
                  <a:lnTo>
                    <a:pt x="21600" y="521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1" name="Freeform 725"/>
            <p:cNvSpPr/>
            <p:nvPr/>
          </p:nvSpPr>
          <p:spPr>
            <a:xfrm>
              <a:off x="4826736" y="1714303"/>
              <a:ext cx="2202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2" name="Freeform 726"/>
            <p:cNvSpPr/>
            <p:nvPr/>
          </p:nvSpPr>
          <p:spPr>
            <a:xfrm>
              <a:off x="4826736" y="1714303"/>
              <a:ext cx="2202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3" name="Freeform 727"/>
            <p:cNvSpPr/>
            <p:nvPr/>
          </p:nvSpPr>
          <p:spPr>
            <a:xfrm>
              <a:off x="4826736" y="1714303"/>
              <a:ext cx="2202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4" name="Freeform 728"/>
            <p:cNvSpPr/>
            <p:nvPr/>
          </p:nvSpPr>
          <p:spPr>
            <a:xfrm>
              <a:off x="4606570" y="1582995"/>
              <a:ext cx="22019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3323"/>
                  </a:moveTo>
                  <a:lnTo>
                    <a:pt x="21600" y="332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323"/>
                  </a:lnTo>
                  <a:lnTo>
                    <a:pt x="11631" y="3323"/>
                  </a:lnTo>
                  <a:lnTo>
                    <a:pt x="11631" y="0"/>
                  </a:lnTo>
                  <a:lnTo>
                    <a:pt x="11631" y="332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5" name="Freeform 729"/>
            <p:cNvSpPr/>
            <p:nvPr/>
          </p:nvSpPr>
          <p:spPr>
            <a:xfrm>
              <a:off x="4606570" y="1582995"/>
              <a:ext cx="22019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3323"/>
                  </a:moveTo>
                  <a:lnTo>
                    <a:pt x="21600" y="332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323"/>
                  </a:lnTo>
                  <a:lnTo>
                    <a:pt x="11631" y="3323"/>
                  </a:lnTo>
                  <a:lnTo>
                    <a:pt x="11631" y="0"/>
                  </a:lnTo>
                  <a:lnTo>
                    <a:pt x="11631" y="332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6" name="Freeform 730"/>
            <p:cNvSpPr/>
            <p:nvPr/>
          </p:nvSpPr>
          <p:spPr>
            <a:xfrm>
              <a:off x="6320485" y="2401850"/>
              <a:ext cx="42343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lnTo>
                    <a:pt x="10368" y="5891"/>
                  </a:lnTo>
                  <a:lnTo>
                    <a:pt x="15552" y="0"/>
                  </a:lnTo>
                  <a:lnTo>
                    <a:pt x="15552" y="5891"/>
                  </a:lnTo>
                  <a:lnTo>
                    <a:pt x="21600" y="9818"/>
                  </a:lnTo>
                  <a:lnTo>
                    <a:pt x="21600" y="21600"/>
                  </a:lnTo>
                  <a:lnTo>
                    <a:pt x="10368" y="21600"/>
                  </a:lnTo>
                  <a:lnTo>
                    <a:pt x="0" y="9818"/>
                  </a:lnTo>
                  <a:lnTo>
                    <a:pt x="0" y="5891"/>
                  </a:lnTo>
                  <a:lnTo>
                    <a:pt x="5184" y="5891"/>
                  </a:lnTo>
                  <a:lnTo>
                    <a:pt x="0" y="58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7" name="Freeform 731"/>
            <p:cNvSpPr/>
            <p:nvPr/>
          </p:nvSpPr>
          <p:spPr>
            <a:xfrm>
              <a:off x="6320485" y="2401850"/>
              <a:ext cx="42343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lnTo>
                    <a:pt x="10368" y="5891"/>
                  </a:lnTo>
                  <a:lnTo>
                    <a:pt x="15552" y="0"/>
                  </a:lnTo>
                  <a:lnTo>
                    <a:pt x="15552" y="5891"/>
                  </a:lnTo>
                  <a:lnTo>
                    <a:pt x="21600" y="9818"/>
                  </a:lnTo>
                  <a:lnTo>
                    <a:pt x="21600" y="21600"/>
                  </a:lnTo>
                  <a:lnTo>
                    <a:pt x="10368" y="21600"/>
                  </a:lnTo>
                  <a:lnTo>
                    <a:pt x="0" y="9818"/>
                  </a:lnTo>
                  <a:lnTo>
                    <a:pt x="0" y="5891"/>
                  </a:lnTo>
                  <a:lnTo>
                    <a:pt x="5184" y="5891"/>
                  </a:lnTo>
                  <a:lnTo>
                    <a:pt x="0" y="58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8" name="Freeform 732"/>
            <p:cNvSpPr/>
            <p:nvPr/>
          </p:nvSpPr>
          <p:spPr>
            <a:xfrm>
              <a:off x="1998438" y="3979373"/>
              <a:ext cx="16938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100"/>
                  </a:moveTo>
                  <a:lnTo>
                    <a:pt x="8640" y="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9" name="Freeform 733"/>
            <p:cNvSpPr/>
            <p:nvPr/>
          </p:nvSpPr>
          <p:spPr>
            <a:xfrm>
              <a:off x="2166103" y="4287585"/>
              <a:ext cx="16938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lnTo>
                    <a:pt x="21600" y="1296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12960"/>
                  </a:lnTo>
                  <a:lnTo>
                    <a:pt x="0" y="12960"/>
                  </a:lnTo>
                  <a:lnTo>
                    <a:pt x="0" y="21600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0" name="Freeform 734"/>
            <p:cNvSpPr/>
            <p:nvPr/>
          </p:nvSpPr>
          <p:spPr>
            <a:xfrm>
              <a:off x="2166103" y="4287585"/>
              <a:ext cx="16938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lnTo>
                    <a:pt x="21600" y="1296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12960"/>
                  </a:lnTo>
                  <a:lnTo>
                    <a:pt x="0" y="12960"/>
                  </a:lnTo>
                  <a:lnTo>
                    <a:pt x="0" y="21600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1" name="Freeform 735"/>
            <p:cNvSpPr/>
            <p:nvPr/>
          </p:nvSpPr>
          <p:spPr>
            <a:xfrm>
              <a:off x="2193201" y="4287585"/>
              <a:ext cx="3218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8100"/>
                  </a:lnTo>
                  <a:lnTo>
                    <a:pt x="14779" y="8100"/>
                  </a:lnTo>
                  <a:lnTo>
                    <a:pt x="6821" y="13500"/>
                  </a:lnTo>
                  <a:lnTo>
                    <a:pt x="6821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2" name="Freeform 736"/>
            <p:cNvSpPr/>
            <p:nvPr/>
          </p:nvSpPr>
          <p:spPr>
            <a:xfrm>
              <a:off x="1817223" y="534352"/>
              <a:ext cx="4064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3" name="Freeform 737"/>
            <p:cNvSpPr/>
            <p:nvPr/>
          </p:nvSpPr>
          <p:spPr>
            <a:xfrm>
              <a:off x="1817223" y="534352"/>
              <a:ext cx="4064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4" name="Freeform 738"/>
            <p:cNvSpPr/>
            <p:nvPr/>
          </p:nvSpPr>
          <p:spPr>
            <a:xfrm>
              <a:off x="1649558" y="350155"/>
              <a:ext cx="6944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3161" y="16200"/>
                  </a:lnTo>
                  <a:lnTo>
                    <a:pt x="6322" y="21600"/>
                  </a:lnTo>
                  <a:lnTo>
                    <a:pt x="13171" y="21600"/>
                  </a:lnTo>
                  <a:lnTo>
                    <a:pt x="15278" y="16200"/>
                  </a:lnTo>
                  <a:lnTo>
                    <a:pt x="21600" y="162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9483" y="0"/>
                  </a:lnTo>
                  <a:lnTo>
                    <a:pt x="3161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5" name="Freeform 739"/>
            <p:cNvSpPr/>
            <p:nvPr/>
          </p:nvSpPr>
          <p:spPr>
            <a:xfrm>
              <a:off x="1649558" y="350155"/>
              <a:ext cx="6944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3161" y="16200"/>
                  </a:lnTo>
                  <a:lnTo>
                    <a:pt x="6322" y="21600"/>
                  </a:lnTo>
                  <a:lnTo>
                    <a:pt x="13171" y="21600"/>
                  </a:lnTo>
                  <a:lnTo>
                    <a:pt x="15278" y="16200"/>
                  </a:lnTo>
                  <a:lnTo>
                    <a:pt x="21600" y="162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9483" y="0"/>
                  </a:lnTo>
                  <a:lnTo>
                    <a:pt x="3161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6" name="Freeform 740"/>
            <p:cNvSpPr/>
            <p:nvPr/>
          </p:nvSpPr>
          <p:spPr>
            <a:xfrm>
              <a:off x="1632622" y="248026"/>
              <a:ext cx="2710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7" name="Freeform 741"/>
            <p:cNvSpPr/>
            <p:nvPr/>
          </p:nvSpPr>
          <p:spPr>
            <a:xfrm>
              <a:off x="1632622" y="248026"/>
              <a:ext cx="2710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8" name="Freeform 742"/>
            <p:cNvSpPr/>
            <p:nvPr/>
          </p:nvSpPr>
          <p:spPr>
            <a:xfrm>
              <a:off x="1632622" y="248026"/>
              <a:ext cx="2710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9" name="Freeform 743"/>
            <p:cNvSpPr/>
            <p:nvPr/>
          </p:nvSpPr>
          <p:spPr>
            <a:xfrm>
              <a:off x="2262638" y="1013992"/>
              <a:ext cx="38956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779"/>
                  </a:moveTo>
                  <a:lnTo>
                    <a:pt x="0" y="21600"/>
                  </a:lnTo>
                  <a:lnTo>
                    <a:pt x="17843" y="21600"/>
                  </a:lnTo>
                  <a:lnTo>
                    <a:pt x="17843" y="7958"/>
                  </a:lnTo>
                  <a:lnTo>
                    <a:pt x="21600" y="7958"/>
                  </a:lnTo>
                  <a:lnTo>
                    <a:pt x="21600" y="0"/>
                  </a:lnTo>
                  <a:lnTo>
                    <a:pt x="17843" y="0"/>
                  </a:lnTo>
                  <a:lnTo>
                    <a:pt x="12209" y="7958"/>
                  </a:lnTo>
                  <a:lnTo>
                    <a:pt x="6574" y="7958"/>
                  </a:lnTo>
                  <a:lnTo>
                    <a:pt x="0" y="1477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0" name="Freeform 744"/>
            <p:cNvSpPr/>
            <p:nvPr/>
          </p:nvSpPr>
          <p:spPr>
            <a:xfrm>
              <a:off x="2262638" y="1013992"/>
              <a:ext cx="38956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779"/>
                  </a:moveTo>
                  <a:lnTo>
                    <a:pt x="0" y="21600"/>
                  </a:lnTo>
                  <a:lnTo>
                    <a:pt x="17843" y="21600"/>
                  </a:lnTo>
                  <a:lnTo>
                    <a:pt x="17843" y="7958"/>
                  </a:lnTo>
                  <a:lnTo>
                    <a:pt x="21600" y="7958"/>
                  </a:lnTo>
                  <a:lnTo>
                    <a:pt x="21600" y="0"/>
                  </a:lnTo>
                  <a:lnTo>
                    <a:pt x="17843" y="0"/>
                  </a:lnTo>
                  <a:lnTo>
                    <a:pt x="12209" y="7958"/>
                  </a:lnTo>
                  <a:lnTo>
                    <a:pt x="6574" y="7958"/>
                  </a:lnTo>
                  <a:lnTo>
                    <a:pt x="0" y="1477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1" name="Freeform 745"/>
            <p:cNvSpPr/>
            <p:nvPr/>
          </p:nvSpPr>
          <p:spPr>
            <a:xfrm>
              <a:off x="2064488" y="942867"/>
              <a:ext cx="52504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2" y="14779"/>
                  </a:moveTo>
                  <a:lnTo>
                    <a:pt x="12542" y="6821"/>
                  </a:lnTo>
                  <a:lnTo>
                    <a:pt x="4181" y="6821"/>
                  </a:lnTo>
                  <a:lnTo>
                    <a:pt x="4181" y="0"/>
                  </a:lnTo>
                  <a:lnTo>
                    <a:pt x="0" y="0"/>
                  </a:lnTo>
                  <a:lnTo>
                    <a:pt x="0" y="6821"/>
                  </a:lnTo>
                  <a:lnTo>
                    <a:pt x="4181" y="14779"/>
                  </a:lnTo>
                  <a:lnTo>
                    <a:pt x="8361" y="21600"/>
                  </a:lnTo>
                  <a:lnTo>
                    <a:pt x="17419" y="21600"/>
                  </a:lnTo>
                  <a:lnTo>
                    <a:pt x="17419" y="14779"/>
                  </a:lnTo>
                  <a:lnTo>
                    <a:pt x="21600" y="14779"/>
                  </a:lnTo>
                  <a:lnTo>
                    <a:pt x="12542" y="1477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2" name="Freeform 746"/>
            <p:cNvSpPr/>
            <p:nvPr/>
          </p:nvSpPr>
          <p:spPr>
            <a:xfrm>
              <a:off x="2064488" y="942867"/>
              <a:ext cx="52504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2" y="14779"/>
                  </a:moveTo>
                  <a:lnTo>
                    <a:pt x="12542" y="6821"/>
                  </a:lnTo>
                  <a:lnTo>
                    <a:pt x="4181" y="6821"/>
                  </a:lnTo>
                  <a:lnTo>
                    <a:pt x="4181" y="0"/>
                  </a:lnTo>
                  <a:lnTo>
                    <a:pt x="0" y="0"/>
                  </a:lnTo>
                  <a:lnTo>
                    <a:pt x="0" y="6821"/>
                  </a:lnTo>
                  <a:lnTo>
                    <a:pt x="4181" y="14779"/>
                  </a:lnTo>
                  <a:lnTo>
                    <a:pt x="8361" y="21600"/>
                  </a:lnTo>
                  <a:lnTo>
                    <a:pt x="17419" y="21600"/>
                  </a:lnTo>
                  <a:lnTo>
                    <a:pt x="17419" y="14779"/>
                  </a:lnTo>
                  <a:lnTo>
                    <a:pt x="21600" y="14779"/>
                  </a:lnTo>
                  <a:lnTo>
                    <a:pt x="12542" y="1477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3" name="Freeform 747"/>
            <p:cNvSpPr/>
            <p:nvPr/>
          </p:nvSpPr>
          <p:spPr>
            <a:xfrm>
              <a:off x="1886661" y="556237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864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4" name="Freeform 748"/>
            <p:cNvSpPr/>
            <p:nvPr/>
          </p:nvSpPr>
          <p:spPr>
            <a:xfrm>
              <a:off x="1886661" y="556237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864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5" name="Freeform 749"/>
            <p:cNvSpPr/>
            <p:nvPr/>
          </p:nvSpPr>
          <p:spPr>
            <a:xfrm>
              <a:off x="1788433" y="94833"/>
              <a:ext cx="81294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50" y="21600"/>
                  </a:moveTo>
                  <a:lnTo>
                    <a:pt x="5850" y="21600"/>
                  </a:lnTo>
                  <a:lnTo>
                    <a:pt x="5850" y="15709"/>
                  </a:lnTo>
                  <a:lnTo>
                    <a:pt x="0" y="15709"/>
                  </a:lnTo>
                  <a:lnTo>
                    <a:pt x="0" y="5891"/>
                  </a:lnTo>
                  <a:lnTo>
                    <a:pt x="5850" y="5891"/>
                  </a:lnTo>
                  <a:lnTo>
                    <a:pt x="5850" y="0"/>
                  </a:lnTo>
                  <a:lnTo>
                    <a:pt x="10350" y="0"/>
                  </a:lnTo>
                  <a:lnTo>
                    <a:pt x="13050" y="5891"/>
                  </a:lnTo>
                  <a:lnTo>
                    <a:pt x="18450" y="5891"/>
                  </a:lnTo>
                  <a:lnTo>
                    <a:pt x="18450" y="9818"/>
                  </a:lnTo>
                  <a:lnTo>
                    <a:pt x="21600" y="9818"/>
                  </a:lnTo>
                  <a:lnTo>
                    <a:pt x="21600" y="15709"/>
                  </a:lnTo>
                  <a:lnTo>
                    <a:pt x="18450" y="15709"/>
                  </a:lnTo>
                  <a:lnTo>
                    <a:pt x="18450" y="21600"/>
                  </a:lnTo>
                  <a:lnTo>
                    <a:pt x="15750" y="21600"/>
                  </a:lnTo>
                  <a:lnTo>
                    <a:pt x="13050" y="15709"/>
                  </a:lnTo>
                  <a:lnTo>
                    <a:pt x="1305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6" name="Freeform 750"/>
            <p:cNvSpPr/>
            <p:nvPr/>
          </p:nvSpPr>
          <p:spPr>
            <a:xfrm>
              <a:off x="1788433" y="94833"/>
              <a:ext cx="81294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50" y="21600"/>
                  </a:moveTo>
                  <a:lnTo>
                    <a:pt x="5850" y="21600"/>
                  </a:lnTo>
                  <a:lnTo>
                    <a:pt x="5850" y="15709"/>
                  </a:lnTo>
                  <a:lnTo>
                    <a:pt x="0" y="15709"/>
                  </a:lnTo>
                  <a:lnTo>
                    <a:pt x="0" y="5891"/>
                  </a:lnTo>
                  <a:lnTo>
                    <a:pt x="5850" y="5891"/>
                  </a:lnTo>
                  <a:lnTo>
                    <a:pt x="5850" y="0"/>
                  </a:lnTo>
                  <a:lnTo>
                    <a:pt x="10350" y="0"/>
                  </a:lnTo>
                  <a:lnTo>
                    <a:pt x="13050" y="5891"/>
                  </a:lnTo>
                  <a:lnTo>
                    <a:pt x="18450" y="5891"/>
                  </a:lnTo>
                  <a:lnTo>
                    <a:pt x="18450" y="9818"/>
                  </a:lnTo>
                  <a:lnTo>
                    <a:pt x="21600" y="9818"/>
                  </a:lnTo>
                  <a:lnTo>
                    <a:pt x="21600" y="15709"/>
                  </a:lnTo>
                  <a:lnTo>
                    <a:pt x="18450" y="15709"/>
                  </a:lnTo>
                  <a:lnTo>
                    <a:pt x="18450" y="21600"/>
                  </a:lnTo>
                  <a:lnTo>
                    <a:pt x="15750" y="21600"/>
                  </a:lnTo>
                  <a:lnTo>
                    <a:pt x="13050" y="15709"/>
                  </a:lnTo>
                  <a:lnTo>
                    <a:pt x="1305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7" name="Freeform 751"/>
            <p:cNvSpPr/>
            <p:nvPr/>
          </p:nvSpPr>
          <p:spPr>
            <a:xfrm>
              <a:off x="1620767" y="132253"/>
              <a:ext cx="3895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5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8" name="Freeform 752"/>
            <p:cNvSpPr/>
            <p:nvPr/>
          </p:nvSpPr>
          <p:spPr>
            <a:xfrm>
              <a:off x="1620767" y="132253"/>
              <a:ext cx="3895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59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9" name="Freeform 753"/>
            <p:cNvSpPr/>
            <p:nvPr/>
          </p:nvSpPr>
          <p:spPr>
            <a:xfrm>
              <a:off x="1639397" y="105776"/>
              <a:ext cx="79601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5515" y="13500"/>
                  </a:lnTo>
                  <a:lnTo>
                    <a:pt x="8272" y="21600"/>
                  </a:lnTo>
                  <a:lnTo>
                    <a:pt x="14247" y="21600"/>
                  </a:lnTo>
                  <a:lnTo>
                    <a:pt x="21600" y="13500"/>
                  </a:lnTo>
                  <a:lnTo>
                    <a:pt x="18843" y="5400"/>
                  </a:lnTo>
                  <a:lnTo>
                    <a:pt x="14247" y="5400"/>
                  </a:lnTo>
                  <a:lnTo>
                    <a:pt x="11030" y="0"/>
                  </a:lnTo>
                  <a:lnTo>
                    <a:pt x="2757" y="0"/>
                  </a:lnTo>
                  <a:lnTo>
                    <a:pt x="2757" y="540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0" name="Freeform 754"/>
            <p:cNvSpPr/>
            <p:nvPr/>
          </p:nvSpPr>
          <p:spPr>
            <a:xfrm>
              <a:off x="1639397" y="105776"/>
              <a:ext cx="79601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5515" y="13500"/>
                  </a:lnTo>
                  <a:lnTo>
                    <a:pt x="8272" y="21600"/>
                  </a:lnTo>
                  <a:lnTo>
                    <a:pt x="14247" y="21600"/>
                  </a:lnTo>
                  <a:lnTo>
                    <a:pt x="21600" y="13500"/>
                  </a:lnTo>
                  <a:lnTo>
                    <a:pt x="18843" y="5400"/>
                  </a:lnTo>
                  <a:lnTo>
                    <a:pt x="14247" y="5400"/>
                  </a:lnTo>
                  <a:lnTo>
                    <a:pt x="11030" y="0"/>
                  </a:lnTo>
                  <a:lnTo>
                    <a:pt x="2757" y="0"/>
                  </a:lnTo>
                  <a:lnTo>
                    <a:pt x="2757" y="540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1" name="Line 47"/>
            <p:cNvSpPr/>
            <p:nvPr/>
          </p:nvSpPr>
          <p:spPr>
            <a:xfrm>
              <a:off x="710492" y="686666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Freeform 756"/>
            <p:cNvSpPr/>
            <p:nvPr/>
          </p:nvSpPr>
          <p:spPr>
            <a:xfrm flipV="1">
              <a:off x="721470" y="686666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Freeform 757"/>
            <p:cNvSpPr/>
            <p:nvPr/>
          </p:nvSpPr>
          <p:spPr>
            <a:xfrm>
              <a:off x="86373" y="782379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64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4" name="Freeform 758"/>
            <p:cNvSpPr/>
            <p:nvPr/>
          </p:nvSpPr>
          <p:spPr>
            <a:xfrm>
              <a:off x="86373" y="782379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64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5" name="Freeform 759"/>
            <p:cNvSpPr/>
            <p:nvPr/>
          </p:nvSpPr>
          <p:spPr>
            <a:xfrm>
              <a:off x="37259" y="771437"/>
              <a:ext cx="6944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21600"/>
                  </a:moveTo>
                  <a:lnTo>
                    <a:pt x="8956" y="13500"/>
                  </a:lnTo>
                  <a:lnTo>
                    <a:pt x="12117" y="13500"/>
                  </a:lnTo>
                  <a:lnTo>
                    <a:pt x="15278" y="81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21600" y="0"/>
                  </a:lnTo>
                  <a:lnTo>
                    <a:pt x="8956" y="0"/>
                  </a:lnTo>
                  <a:lnTo>
                    <a:pt x="6849" y="8100"/>
                  </a:lnTo>
                  <a:lnTo>
                    <a:pt x="3161" y="8100"/>
                  </a:lnTo>
                  <a:lnTo>
                    <a:pt x="3161" y="13500"/>
                  </a:lnTo>
                  <a:lnTo>
                    <a:pt x="0" y="21600"/>
                  </a:lnTo>
                  <a:lnTo>
                    <a:pt x="895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6" name="Freeform 760"/>
            <p:cNvSpPr/>
            <p:nvPr/>
          </p:nvSpPr>
          <p:spPr>
            <a:xfrm>
              <a:off x="37259" y="771437"/>
              <a:ext cx="6944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21600"/>
                  </a:moveTo>
                  <a:lnTo>
                    <a:pt x="8956" y="13500"/>
                  </a:lnTo>
                  <a:lnTo>
                    <a:pt x="12117" y="13500"/>
                  </a:lnTo>
                  <a:lnTo>
                    <a:pt x="15278" y="81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21600" y="0"/>
                  </a:lnTo>
                  <a:lnTo>
                    <a:pt x="8956" y="0"/>
                  </a:lnTo>
                  <a:lnTo>
                    <a:pt x="6849" y="8100"/>
                  </a:lnTo>
                  <a:lnTo>
                    <a:pt x="3161" y="8100"/>
                  </a:lnTo>
                  <a:lnTo>
                    <a:pt x="3161" y="13500"/>
                  </a:lnTo>
                  <a:lnTo>
                    <a:pt x="0" y="21600"/>
                  </a:lnTo>
                  <a:lnTo>
                    <a:pt x="895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7" name="Freeform 761"/>
            <p:cNvSpPr/>
            <p:nvPr/>
          </p:nvSpPr>
          <p:spPr>
            <a:xfrm>
              <a:off x="37259" y="771437"/>
              <a:ext cx="6944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21600"/>
                  </a:moveTo>
                  <a:lnTo>
                    <a:pt x="8956" y="13500"/>
                  </a:lnTo>
                  <a:lnTo>
                    <a:pt x="12117" y="13500"/>
                  </a:lnTo>
                  <a:lnTo>
                    <a:pt x="15278" y="81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21600" y="0"/>
                  </a:lnTo>
                  <a:lnTo>
                    <a:pt x="8956" y="0"/>
                  </a:lnTo>
                  <a:lnTo>
                    <a:pt x="6849" y="8100"/>
                  </a:lnTo>
                  <a:lnTo>
                    <a:pt x="3161" y="8100"/>
                  </a:lnTo>
                  <a:lnTo>
                    <a:pt x="3161" y="13500"/>
                  </a:lnTo>
                  <a:lnTo>
                    <a:pt x="0" y="21600"/>
                  </a:lnTo>
                  <a:lnTo>
                    <a:pt x="8956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8" name="Freeform 762"/>
            <p:cNvSpPr/>
            <p:nvPr/>
          </p:nvSpPr>
          <p:spPr>
            <a:xfrm>
              <a:off x="-1" y="789674"/>
              <a:ext cx="27100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13500" y="10800"/>
                  </a:lnTo>
                  <a:lnTo>
                    <a:pt x="135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540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9" name="Freeform 763"/>
            <p:cNvSpPr/>
            <p:nvPr/>
          </p:nvSpPr>
          <p:spPr>
            <a:xfrm>
              <a:off x="-1" y="789674"/>
              <a:ext cx="27100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13500" y="10800"/>
                  </a:lnTo>
                  <a:lnTo>
                    <a:pt x="135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540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0" name="Freeform 764"/>
            <p:cNvSpPr/>
            <p:nvPr/>
          </p:nvSpPr>
          <p:spPr>
            <a:xfrm>
              <a:off x="284101" y="729490"/>
              <a:ext cx="12702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1" name="Freeform 765"/>
            <p:cNvSpPr/>
            <p:nvPr/>
          </p:nvSpPr>
          <p:spPr>
            <a:xfrm>
              <a:off x="284101" y="729490"/>
              <a:ext cx="12702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2" name="Freeform 766"/>
            <p:cNvSpPr/>
            <p:nvPr/>
          </p:nvSpPr>
          <p:spPr>
            <a:xfrm>
              <a:off x="284101" y="729490"/>
              <a:ext cx="12702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3" name="Freeform 767"/>
            <p:cNvSpPr/>
            <p:nvPr/>
          </p:nvSpPr>
          <p:spPr>
            <a:xfrm>
              <a:off x="296378" y="676603"/>
              <a:ext cx="66053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85" y="0"/>
                  </a:moveTo>
                  <a:lnTo>
                    <a:pt x="12185" y="3703"/>
                  </a:lnTo>
                  <a:lnTo>
                    <a:pt x="8862" y="3703"/>
                  </a:lnTo>
                  <a:lnTo>
                    <a:pt x="8862" y="11726"/>
                  </a:lnTo>
                  <a:lnTo>
                    <a:pt x="0" y="11726"/>
                  </a:lnTo>
                  <a:lnTo>
                    <a:pt x="0" y="14194"/>
                  </a:lnTo>
                  <a:lnTo>
                    <a:pt x="2215" y="17897"/>
                  </a:lnTo>
                  <a:lnTo>
                    <a:pt x="2215" y="21600"/>
                  </a:lnTo>
                  <a:lnTo>
                    <a:pt x="5538" y="17897"/>
                  </a:lnTo>
                  <a:lnTo>
                    <a:pt x="5538" y="14194"/>
                  </a:lnTo>
                  <a:lnTo>
                    <a:pt x="8862" y="14194"/>
                  </a:lnTo>
                  <a:lnTo>
                    <a:pt x="12185" y="11726"/>
                  </a:lnTo>
                  <a:lnTo>
                    <a:pt x="15508" y="11726"/>
                  </a:lnTo>
                  <a:lnTo>
                    <a:pt x="19385" y="7406"/>
                  </a:lnTo>
                  <a:lnTo>
                    <a:pt x="21600" y="7406"/>
                  </a:lnTo>
                  <a:lnTo>
                    <a:pt x="21600" y="0"/>
                  </a:lnTo>
                  <a:lnTo>
                    <a:pt x="19385" y="3703"/>
                  </a:lnTo>
                  <a:lnTo>
                    <a:pt x="12185" y="3703"/>
                  </a:lnTo>
                  <a:lnTo>
                    <a:pt x="1218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4" name="Freeform 768"/>
            <p:cNvSpPr/>
            <p:nvPr/>
          </p:nvSpPr>
          <p:spPr>
            <a:xfrm>
              <a:off x="296378" y="676603"/>
              <a:ext cx="66053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85" y="0"/>
                  </a:moveTo>
                  <a:lnTo>
                    <a:pt x="12185" y="3703"/>
                  </a:lnTo>
                  <a:lnTo>
                    <a:pt x="8862" y="3703"/>
                  </a:lnTo>
                  <a:lnTo>
                    <a:pt x="8862" y="11726"/>
                  </a:lnTo>
                  <a:lnTo>
                    <a:pt x="0" y="11726"/>
                  </a:lnTo>
                  <a:lnTo>
                    <a:pt x="0" y="14194"/>
                  </a:lnTo>
                  <a:lnTo>
                    <a:pt x="2215" y="17897"/>
                  </a:lnTo>
                  <a:lnTo>
                    <a:pt x="2215" y="21600"/>
                  </a:lnTo>
                  <a:lnTo>
                    <a:pt x="5538" y="17897"/>
                  </a:lnTo>
                  <a:lnTo>
                    <a:pt x="5538" y="14194"/>
                  </a:lnTo>
                  <a:lnTo>
                    <a:pt x="8862" y="14194"/>
                  </a:lnTo>
                  <a:lnTo>
                    <a:pt x="12185" y="11726"/>
                  </a:lnTo>
                  <a:lnTo>
                    <a:pt x="15508" y="11726"/>
                  </a:lnTo>
                  <a:lnTo>
                    <a:pt x="19385" y="7406"/>
                  </a:lnTo>
                  <a:lnTo>
                    <a:pt x="21600" y="7406"/>
                  </a:lnTo>
                  <a:lnTo>
                    <a:pt x="21600" y="0"/>
                  </a:lnTo>
                  <a:lnTo>
                    <a:pt x="19385" y="3703"/>
                  </a:lnTo>
                  <a:lnTo>
                    <a:pt x="12185" y="3703"/>
                  </a:lnTo>
                  <a:lnTo>
                    <a:pt x="1218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5" name="Freeform 769"/>
            <p:cNvSpPr/>
            <p:nvPr/>
          </p:nvSpPr>
          <p:spPr>
            <a:xfrm>
              <a:off x="1956098" y="4347767"/>
              <a:ext cx="20325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108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08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6" name="Freeform 770"/>
            <p:cNvSpPr/>
            <p:nvPr/>
          </p:nvSpPr>
          <p:spPr>
            <a:xfrm>
              <a:off x="1956098" y="4347767"/>
              <a:ext cx="20325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108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08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7" name="Freeform 771"/>
            <p:cNvSpPr/>
            <p:nvPr/>
          </p:nvSpPr>
          <p:spPr>
            <a:xfrm>
              <a:off x="1929000" y="4347767"/>
              <a:ext cx="16938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296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8" name="Freeform 772"/>
            <p:cNvSpPr/>
            <p:nvPr/>
          </p:nvSpPr>
          <p:spPr>
            <a:xfrm>
              <a:off x="1929000" y="4347767"/>
              <a:ext cx="16938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96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296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01" name="Freeform 773"/>
            <p:cNvGrpSpPr/>
            <p:nvPr/>
          </p:nvGrpSpPr>
          <p:grpSpPr>
            <a:xfrm>
              <a:off x="1906984" y="4340472"/>
              <a:ext cx="22020" cy="12701"/>
              <a:chOff x="0" y="0"/>
              <a:chExt cx="22019" cy="12700"/>
            </a:xfrm>
          </p:grpSpPr>
          <p:sp>
            <p:nvSpPr>
              <p:cNvPr id="399" name="Linje"/>
              <p:cNvSpPr/>
              <p:nvPr/>
            </p:nvSpPr>
            <p:spPr>
              <a:xfrm>
                <a:off x="0" y="0"/>
                <a:ext cx="22020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" name="Linje"/>
              <p:cNvSpPr/>
              <p:nvPr/>
            </p:nvSpPr>
            <p:spPr>
              <a:xfrm flipH="1" flipV="1">
                <a:off x="0" y="0"/>
                <a:ext cx="22020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4" name="Freeform 774"/>
            <p:cNvGrpSpPr/>
            <p:nvPr/>
          </p:nvGrpSpPr>
          <p:grpSpPr>
            <a:xfrm>
              <a:off x="1906984" y="4340472"/>
              <a:ext cx="22020" cy="12701"/>
              <a:chOff x="0" y="0"/>
              <a:chExt cx="22019" cy="12700"/>
            </a:xfrm>
          </p:grpSpPr>
          <p:sp>
            <p:nvSpPr>
              <p:cNvPr id="402" name="Linje"/>
              <p:cNvSpPr/>
              <p:nvPr/>
            </p:nvSpPr>
            <p:spPr>
              <a:xfrm>
                <a:off x="0" y="0"/>
                <a:ext cx="22020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Linje"/>
              <p:cNvSpPr/>
              <p:nvPr/>
            </p:nvSpPr>
            <p:spPr>
              <a:xfrm flipH="1" flipV="1">
                <a:off x="0" y="0"/>
                <a:ext cx="22020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5" name="Freeform 775"/>
            <p:cNvSpPr/>
            <p:nvPr/>
          </p:nvSpPr>
          <p:spPr>
            <a:xfrm>
              <a:off x="1879887" y="4316765"/>
              <a:ext cx="27099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0"/>
                  </a:moveTo>
                  <a:lnTo>
                    <a:pt x="5400" y="0"/>
                  </a:lnTo>
                  <a:lnTo>
                    <a:pt x="5400" y="9969"/>
                  </a:lnTo>
                  <a:lnTo>
                    <a:pt x="0" y="9969"/>
                  </a:lnTo>
                  <a:lnTo>
                    <a:pt x="0" y="21600"/>
                  </a:lnTo>
                  <a:lnTo>
                    <a:pt x="13500" y="21600"/>
                  </a:lnTo>
                  <a:lnTo>
                    <a:pt x="13500" y="9969"/>
                  </a:lnTo>
                  <a:lnTo>
                    <a:pt x="21600" y="9969"/>
                  </a:lnTo>
                  <a:lnTo>
                    <a:pt x="21600" y="0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6" name="Freeform 776"/>
            <p:cNvSpPr/>
            <p:nvPr/>
          </p:nvSpPr>
          <p:spPr>
            <a:xfrm>
              <a:off x="1879887" y="4316765"/>
              <a:ext cx="27099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0"/>
                  </a:moveTo>
                  <a:lnTo>
                    <a:pt x="5400" y="0"/>
                  </a:lnTo>
                  <a:lnTo>
                    <a:pt x="5400" y="9969"/>
                  </a:lnTo>
                  <a:lnTo>
                    <a:pt x="0" y="9969"/>
                  </a:lnTo>
                  <a:lnTo>
                    <a:pt x="0" y="21600"/>
                  </a:lnTo>
                  <a:lnTo>
                    <a:pt x="13500" y="21600"/>
                  </a:lnTo>
                  <a:lnTo>
                    <a:pt x="13500" y="9969"/>
                  </a:lnTo>
                  <a:lnTo>
                    <a:pt x="21600" y="9969"/>
                  </a:lnTo>
                  <a:lnTo>
                    <a:pt x="21600" y="0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7" name="Freeform 777"/>
            <p:cNvSpPr/>
            <p:nvPr/>
          </p:nvSpPr>
          <p:spPr>
            <a:xfrm>
              <a:off x="1869725" y="4295825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60" y="0"/>
                  </a:lnTo>
                  <a:lnTo>
                    <a:pt x="12960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8" name="Freeform 778"/>
            <p:cNvSpPr/>
            <p:nvPr/>
          </p:nvSpPr>
          <p:spPr>
            <a:xfrm>
              <a:off x="1869725" y="4295825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60" y="0"/>
                  </a:lnTo>
                  <a:lnTo>
                    <a:pt x="12960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9" name="Freeform 779"/>
            <p:cNvSpPr/>
            <p:nvPr/>
          </p:nvSpPr>
          <p:spPr>
            <a:xfrm>
              <a:off x="1768110" y="3979373"/>
              <a:ext cx="30486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7200" y="5635"/>
                  </a:lnTo>
                  <a:lnTo>
                    <a:pt x="0" y="5635"/>
                  </a:lnTo>
                  <a:lnTo>
                    <a:pt x="0" y="9391"/>
                  </a:lnTo>
                  <a:lnTo>
                    <a:pt x="7200" y="9391"/>
                  </a:lnTo>
                  <a:lnTo>
                    <a:pt x="7200" y="21600"/>
                  </a:lnTo>
                  <a:lnTo>
                    <a:pt x="21600" y="21600"/>
                  </a:lnTo>
                  <a:lnTo>
                    <a:pt x="21600" y="15026"/>
                  </a:lnTo>
                  <a:lnTo>
                    <a:pt x="14400" y="15026"/>
                  </a:lnTo>
                  <a:lnTo>
                    <a:pt x="14400" y="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0" name="Freeform 780"/>
            <p:cNvSpPr/>
            <p:nvPr/>
          </p:nvSpPr>
          <p:spPr>
            <a:xfrm>
              <a:off x="1768110" y="3979373"/>
              <a:ext cx="30486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7200" y="5635"/>
                  </a:lnTo>
                  <a:lnTo>
                    <a:pt x="0" y="5635"/>
                  </a:lnTo>
                  <a:lnTo>
                    <a:pt x="0" y="9391"/>
                  </a:lnTo>
                  <a:lnTo>
                    <a:pt x="7200" y="9391"/>
                  </a:lnTo>
                  <a:lnTo>
                    <a:pt x="7200" y="21600"/>
                  </a:lnTo>
                  <a:lnTo>
                    <a:pt x="21600" y="21600"/>
                  </a:lnTo>
                  <a:lnTo>
                    <a:pt x="21600" y="15026"/>
                  </a:lnTo>
                  <a:lnTo>
                    <a:pt x="14400" y="15026"/>
                  </a:lnTo>
                  <a:lnTo>
                    <a:pt x="14400" y="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1" name="Freeform 781"/>
            <p:cNvSpPr/>
            <p:nvPr/>
          </p:nvSpPr>
          <p:spPr>
            <a:xfrm>
              <a:off x="1798594" y="4072384"/>
              <a:ext cx="18632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9818"/>
                  </a:lnTo>
                  <a:lnTo>
                    <a:pt x="13745" y="9818"/>
                  </a:lnTo>
                  <a:lnTo>
                    <a:pt x="13745" y="0"/>
                  </a:lnTo>
                  <a:lnTo>
                    <a:pt x="13745" y="9818"/>
                  </a:lnTo>
                  <a:lnTo>
                    <a:pt x="0" y="98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2" name="Freeform 782"/>
            <p:cNvSpPr/>
            <p:nvPr/>
          </p:nvSpPr>
          <p:spPr>
            <a:xfrm>
              <a:off x="1798594" y="4072384"/>
              <a:ext cx="18632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9818"/>
                  </a:lnTo>
                  <a:lnTo>
                    <a:pt x="13745" y="9818"/>
                  </a:lnTo>
                  <a:lnTo>
                    <a:pt x="13745" y="0"/>
                  </a:lnTo>
                  <a:lnTo>
                    <a:pt x="13745" y="9818"/>
                  </a:lnTo>
                  <a:lnTo>
                    <a:pt x="0" y="98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3" name="Freeform 783"/>
            <p:cNvSpPr/>
            <p:nvPr/>
          </p:nvSpPr>
          <p:spPr>
            <a:xfrm>
              <a:off x="1817223" y="4163572"/>
              <a:ext cx="20325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0800" y="1080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10800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4" name="Freeform 784"/>
            <p:cNvSpPr/>
            <p:nvPr/>
          </p:nvSpPr>
          <p:spPr>
            <a:xfrm>
              <a:off x="1817223" y="4163572"/>
              <a:ext cx="20325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0800" y="1080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10800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5" name="Freeform 785"/>
            <p:cNvSpPr/>
            <p:nvPr/>
          </p:nvSpPr>
          <p:spPr>
            <a:xfrm>
              <a:off x="1810449" y="4185456"/>
              <a:ext cx="27099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082"/>
                  </a:moveTo>
                  <a:lnTo>
                    <a:pt x="0" y="0"/>
                  </a:lnTo>
                  <a:lnTo>
                    <a:pt x="0" y="5082"/>
                  </a:lnTo>
                  <a:lnTo>
                    <a:pt x="5400" y="13976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13500" y="13976"/>
                  </a:lnTo>
                  <a:lnTo>
                    <a:pt x="13500" y="5082"/>
                  </a:lnTo>
                  <a:lnTo>
                    <a:pt x="5400" y="50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6" name="Freeform 786"/>
            <p:cNvSpPr/>
            <p:nvPr/>
          </p:nvSpPr>
          <p:spPr>
            <a:xfrm>
              <a:off x="1810449" y="4185456"/>
              <a:ext cx="27099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082"/>
                  </a:moveTo>
                  <a:lnTo>
                    <a:pt x="0" y="0"/>
                  </a:lnTo>
                  <a:lnTo>
                    <a:pt x="0" y="5082"/>
                  </a:lnTo>
                  <a:lnTo>
                    <a:pt x="5400" y="13976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13500" y="13976"/>
                  </a:lnTo>
                  <a:lnTo>
                    <a:pt x="13500" y="5082"/>
                  </a:lnTo>
                  <a:lnTo>
                    <a:pt x="5400" y="50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7" name="Freeform 787"/>
            <p:cNvSpPr/>
            <p:nvPr/>
          </p:nvSpPr>
          <p:spPr>
            <a:xfrm>
              <a:off x="1836277" y="4216459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96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8" name="Freeform 788"/>
            <p:cNvSpPr/>
            <p:nvPr/>
          </p:nvSpPr>
          <p:spPr>
            <a:xfrm>
              <a:off x="1857447" y="4256581"/>
              <a:ext cx="12702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97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9" name="Freeform 789"/>
            <p:cNvSpPr/>
            <p:nvPr/>
          </p:nvSpPr>
          <p:spPr>
            <a:xfrm>
              <a:off x="1857447" y="4256581"/>
              <a:ext cx="12702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97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0" name="Freeform 790"/>
            <p:cNvSpPr/>
            <p:nvPr/>
          </p:nvSpPr>
          <p:spPr>
            <a:xfrm>
              <a:off x="1939162" y="4358710"/>
              <a:ext cx="2709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5400" y="12960"/>
                  </a:lnTo>
                  <a:lnTo>
                    <a:pt x="0" y="129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13500" y="12960"/>
                  </a:lnTo>
                  <a:lnTo>
                    <a:pt x="13500" y="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1" name="Freeform 791"/>
            <p:cNvSpPr/>
            <p:nvPr/>
          </p:nvSpPr>
          <p:spPr>
            <a:xfrm>
              <a:off x="1939162" y="4358710"/>
              <a:ext cx="2709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5400" y="12960"/>
                  </a:lnTo>
                  <a:lnTo>
                    <a:pt x="0" y="129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13500" y="12960"/>
                  </a:lnTo>
                  <a:lnTo>
                    <a:pt x="13500" y="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2" name="Freeform 792"/>
            <p:cNvSpPr/>
            <p:nvPr/>
          </p:nvSpPr>
          <p:spPr>
            <a:xfrm>
              <a:off x="1649558" y="1885734"/>
              <a:ext cx="20325" cy="12768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3" name="Freeform 793"/>
            <p:cNvSpPr/>
            <p:nvPr/>
          </p:nvSpPr>
          <p:spPr>
            <a:xfrm>
              <a:off x="1649558" y="1885734"/>
              <a:ext cx="20325" cy="12768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4" name="Freeform 794"/>
            <p:cNvSpPr/>
            <p:nvPr/>
          </p:nvSpPr>
          <p:spPr>
            <a:xfrm>
              <a:off x="1810449" y="1980567"/>
              <a:ext cx="27099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13500" y="12960"/>
                  </a:lnTo>
                  <a:lnTo>
                    <a:pt x="13500" y="0"/>
                  </a:lnTo>
                  <a:lnTo>
                    <a:pt x="13500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5" name="Freeform 795"/>
            <p:cNvSpPr/>
            <p:nvPr/>
          </p:nvSpPr>
          <p:spPr>
            <a:xfrm>
              <a:off x="1810449" y="1980567"/>
              <a:ext cx="27099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13500" y="12960"/>
                  </a:lnTo>
                  <a:lnTo>
                    <a:pt x="13500" y="0"/>
                  </a:lnTo>
                  <a:lnTo>
                    <a:pt x="13500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28" name="Freeform 796"/>
            <p:cNvGrpSpPr/>
            <p:nvPr/>
          </p:nvGrpSpPr>
          <p:grpSpPr>
            <a:xfrm>
              <a:off x="1876924" y="1991510"/>
              <a:ext cx="12703" cy="12701"/>
              <a:chOff x="0" y="0"/>
              <a:chExt cx="12702" cy="12700"/>
            </a:xfrm>
          </p:grpSpPr>
          <p:sp>
            <p:nvSpPr>
              <p:cNvPr id="426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1" name="Freeform 797"/>
            <p:cNvGrpSpPr/>
            <p:nvPr/>
          </p:nvGrpSpPr>
          <p:grpSpPr>
            <a:xfrm>
              <a:off x="1876924" y="1991510"/>
              <a:ext cx="12703" cy="12701"/>
              <a:chOff x="0" y="0"/>
              <a:chExt cx="12702" cy="12700"/>
            </a:xfrm>
          </p:grpSpPr>
          <p:sp>
            <p:nvSpPr>
              <p:cNvPr id="429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0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4" name="Freeform 798"/>
            <p:cNvGrpSpPr/>
            <p:nvPr/>
          </p:nvGrpSpPr>
          <p:grpSpPr>
            <a:xfrm>
              <a:off x="1869725" y="1980567"/>
              <a:ext cx="16939" cy="12701"/>
              <a:chOff x="0" y="0"/>
              <a:chExt cx="16938" cy="12700"/>
            </a:xfrm>
          </p:grpSpPr>
          <p:sp>
            <p:nvSpPr>
              <p:cNvPr id="432" name="Linje"/>
              <p:cNvSpPr/>
              <p:nvPr/>
            </p:nvSpPr>
            <p:spPr>
              <a:xfrm>
                <a:off x="0" y="0"/>
                <a:ext cx="16939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Linje"/>
              <p:cNvSpPr/>
              <p:nvPr/>
            </p:nvSpPr>
            <p:spPr>
              <a:xfrm flipH="1" flipV="1">
                <a:off x="0" y="0"/>
                <a:ext cx="16939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7" name="Freeform 799"/>
            <p:cNvGrpSpPr/>
            <p:nvPr/>
          </p:nvGrpSpPr>
          <p:grpSpPr>
            <a:xfrm>
              <a:off x="1869725" y="1980567"/>
              <a:ext cx="16939" cy="12701"/>
              <a:chOff x="0" y="0"/>
              <a:chExt cx="16938" cy="12700"/>
            </a:xfrm>
          </p:grpSpPr>
          <p:sp>
            <p:nvSpPr>
              <p:cNvPr id="435" name="Linje"/>
              <p:cNvSpPr/>
              <p:nvPr/>
            </p:nvSpPr>
            <p:spPr>
              <a:xfrm>
                <a:off x="0" y="0"/>
                <a:ext cx="16939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Linje"/>
              <p:cNvSpPr/>
              <p:nvPr/>
            </p:nvSpPr>
            <p:spPr>
              <a:xfrm flipH="1" flipV="1">
                <a:off x="0" y="0"/>
                <a:ext cx="16939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8" name="Freeform 800"/>
            <p:cNvSpPr/>
            <p:nvPr/>
          </p:nvSpPr>
          <p:spPr>
            <a:xfrm>
              <a:off x="1917146" y="1997926"/>
              <a:ext cx="2201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631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9" name="Line 93"/>
            <p:cNvSpPr/>
            <p:nvPr/>
          </p:nvSpPr>
          <p:spPr>
            <a:xfrm flipH="1" flipV="1">
              <a:off x="1928185" y="1997926"/>
              <a:ext cx="11795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0" name="Line 94"/>
            <p:cNvSpPr/>
            <p:nvPr/>
          </p:nvSpPr>
          <p:spPr>
            <a:xfrm flipH="1">
              <a:off x="1927731" y="2032545"/>
              <a:ext cx="12702" cy="911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1" name="Freeform 803"/>
            <p:cNvSpPr/>
            <p:nvPr/>
          </p:nvSpPr>
          <p:spPr>
            <a:xfrm>
              <a:off x="1927731" y="2022514"/>
              <a:ext cx="12702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2" name="Freeform 804"/>
            <p:cNvSpPr/>
            <p:nvPr/>
          </p:nvSpPr>
          <p:spPr>
            <a:xfrm>
              <a:off x="1936199" y="2050815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3" name="Freeform 805"/>
            <p:cNvSpPr/>
            <p:nvPr/>
          </p:nvSpPr>
          <p:spPr>
            <a:xfrm>
              <a:off x="1936199" y="2050815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4" name="Freeform 806"/>
            <p:cNvSpPr/>
            <p:nvPr/>
          </p:nvSpPr>
          <p:spPr>
            <a:xfrm>
              <a:off x="1939162" y="2101879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5" name="Freeform 807"/>
            <p:cNvSpPr/>
            <p:nvPr/>
          </p:nvSpPr>
          <p:spPr>
            <a:xfrm>
              <a:off x="1939162" y="2101879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6" name="Freeform 808"/>
            <p:cNvSpPr/>
            <p:nvPr/>
          </p:nvSpPr>
          <p:spPr>
            <a:xfrm>
              <a:off x="1944667" y="2122819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996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7" name="Freeform 809"/>
            <p:cNvSpPr/>
            <p:nvPr/>
          </p:nvSpPr>
          <p:spPr>
            <a:xfrm>
              <a:off x="1944667" y="2122819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9969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8" name="Freeform 810"/>
            <p:cNvSpPr/>
            <p:nvPr/>
          </p:nvSpPr>
          <p:spPr>
            <a:xfrm>
              <a:off x="1964990" y="2153823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9" name="Freeform 811"/>
            <p:cNvSpPr/>
            <p:nvPr/>
          </p:nvSpPr>
          <p:spPr>
            <a:xfrm>
              <a:off x="1964990" y="2153823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0" name="Freeform 812"/>
            <p:cNvSpPr/>
            <p:nvPr/>
          </p:nvSpPr>
          <p:spPr>
            <a:xfrm>
              <a:off x="1936199" y="2174829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1" name="Freeform 813"/>
            <p:cNvSpPr/>
            <p:nvPr/>
          </p:nvSpPr>
          <p:spPr>
            <a:xfrm>
              <a:off x="1936199" y="2174829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2" name="Freeform 814"/>
            <p:cNvSpPr/>
            <p:nvPr/>
          </p:nvSpPr>
          <p:spPr>
            <a:xfrm>
              <a:off x="1697403" y="2143826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3" name="Freeform 815"/>
            <p:cNvSpPr/>
            <p:nvPr/>
          </p:nvSpPr>
          <p:spPr>
            <a:xfrm>
              <a:off x="1697403" y="2143826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4" name="Freeform 816"/>
            <p:cNvSpPr/>
            <p:nvPr/>
          </p:nvSpPr>
          <p:spPr>
            <a:xfrm>
              <a:off x="1917146" y="2235890"/>
              <a:ext cx="28793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8894" y="16200"/>
                  </a:lnTo>
                  <a:lnTo>
                    <a:pt x="8894" y="21600"/>
                  </a:lnTo>
                  <a:lnTo>
                    <a:pt x="16518" y="21600"/>
                  </a:lnTo>
                  <a:lnTo>
                    <a:pt x="16518" y="16200"/>
                  </a:lnTo>
                  <a:lnTo>
                    <a:pt x="21600" y="16200"/>
                  </a:lnTo>
                  <a:lnTo>
                    <a:pt x="21600" y="0"/>
                  </a:lnTo>
                  <a:lnTo>
                    <a:pt x="16518" y="0"/>
                  </a:lnTo>
                  <a:lnTo>
                    <a:pt x="8894" y="8100"/>
                  </a:lnTo>
                  <a:lnTo>
                    <a:pt x="8894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5" name="Freeform 817"/>
            <p:cNvSpPr/>
            <p:nvPr/>
          </p:nvSpPr>
          <p:spPr>
            <a:xfrm>
              <a:off x="1917146" y="2235890"/>
              <a:ext cx="28793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8894" y="16200"/>
                  </a:lnTo>
                  <a:lnTo>
                    <a:pt x="8894" y="21600"/>
                  </a:lnTo>
                  <a:lnTo>
                    <a:pt x="16518" y="21600"/>
                  </a:lnTo>
                  <a:lnTo>
                    <a:pt x="16518" y="16200"/>
                  </a:lnTo>
                  <a:lnTo>
                    <a:pt x="21600" y="16200"/>
                  </a:lnTo>
                  <a:lnTo>
                    <a:pt x="21600" y="0"/>
                  </a:lnTo>
                  <a:lnTo>
                    <a:pt x="16518" y="0"/>
                  </a:lnTo>
                  <a:lnTo>
                    <a:pt x="8894" y="8100"/>
                  </a:lnTo>
                  <a:lnTo>
                    <a:pt x="8894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58" name="Freeform 818"/>
            <p:cNvGrpSpPr/>
            <p:nvPr/>
          </p:nvGrpSpPr>
          <p:grpSpPr>
            <a:xfrm>
              <a:off x="1936199" y="2217653"/>
              <a:ext cx="12703" cy="12701"/>
              <a:chOff x="0" y="0"/>
              <a:chExt cx="12702" cy="12700"/>
            </a:xfrm>
          </p:grpSpPr>
          <p:sp>
            <p:nvSpPr>
              <p:cNvPr id="456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61" name="Freeform 819"/>
            <p:cNvGrpSpPr/>
            <p:nvPr/>
          </p:nvGrpSpPr>
          <p:grpSpPr>
            <a:xfrm>
              <a:off x="1936199" y="2217653"/>
              <a:ext cx="12703" cy="12701"/>
              <a:chOff x="0" y="0"/>
              <a:chExt cx="12702" cy="12700"/>
            </a:xfrm>
          </p:grpSpPr>
          <p:sp>
            <p:nvSpPr>
              <p:cNvPr id="459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2" name="Freeform 820"/>
            <p:cNvSpPr/>
            <p:nvPr/>
          </p:nvSpPr>
          <p:spPr>
            <a:xfrm>
              <a:off x="1738896" y="2183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3" name="Freeform 821"/>
            <p:cNvSpPr/>
            <p:nvPr/>
          </p:nvSpPr>
          <p:spPr>
            <a:xfrm>
              <a:off x="1738896" y="2183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4" name="Freeform 822"/>
            <p:cNvSpPr/>
            <p:nvPr/>
          </p:nvSpPr>
          <p:spPr>
            <a:xfrm>
              <a:off x="1939162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5" name="Freeform 823"/>
            <p:cNvSpPr/>
            <p:nvPr/>
          </p:nvSpPr>
          <p:spPr>
            <a:xfrm>
              <a:off x="1939162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6" name="Freeform 824"/>
            <p:cNvSpPr/>
            <p:nvPr/>
          </p:nvSpPr>
          <p:spPr>
            <a:xfrm>
              <a:off x="1939162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7" name="Freeform 825"/>
            <p:cNvSpPr/>
            <p:nvPr/>
          </p:nvSpPr>
          <p:spPr>
            <a:xfrm>
              <a:off x="1757948" y="1232839"/>
              <a:ext cx="52504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42" y="21600"/>
                  </a:lnTo>
                  <a:lnTo>
                    <a:pt x="12542" y="864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8361" y="0"/>
                  </a:lnTo>
                  <a:lnTo>
                    <a:pt x="4181" y="8640"/>
                  </a:lnTo>
                  <a:lnTo>
                    <a:pt x="0" y="864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8" name="Freeform 826"/>
            <p:cNvSpPr/>
            <p:nvPr/>
          </p:nvSpPr>
          <p:spPr>
            <a:xfrm>
              <a:off x="1757948" y="1232839"/>
              <a:ext cx="52504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42" y="21600"/>
                  </a:lnTo>
                  <a:lnTo>
                    <a:pt x="12542" y="864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8361" y="0"/>
                  </a:lnTo>
                  <a:lnTo>
                    <a:pt x="4181" y="8640"/>
                  </a:lnTo>
                  <a:lnTo>
                    <a:pt x="0" y="864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9" name="Freeform 827"/>
            <p:cNvSpPr/>
            <p:nvPr/>
          </p:nvSpPr>
          <p:spPr>
            <a:xfrm>
              <a:off x="1757948" y="1232839"/>
              <a:ext cx="52504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42" y="21600"/>
                  </a:lnTo>
                  <a:lnTo>
                    <a:pt x="12542" y="864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8361" y="0"/>
                  </a:lnTo>
                  <a:lnTo>
                    <a:pt x="4181" y="8640"/>
                  </a:lnTo>
                  <a:lnTo>
                    <a:pt x="0" y="864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0" name="Freeform 828"/>
            <p:cNvSpPr/>
            <p:nvPr/>
          </p:nvSpPr>
          <p:spPr>
            <a:xfrm>
              <a:off x="1421348" y="1875736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1" name="Freeform 829"/>
            <p:cNvSpPr/>
            <p:nvPr/>
          </p:nvSpPr>
          <p:spPr>
            <a:xfrm>
              <a:off x="1421348" y="1875736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2" name="Freeform 830"/>
            <p:cNvSpPr/>
            <p:nvPr/>
          </p:nvSpPr>
          <p:spPr>
            <a:xfrm>
              <a:off x="1550061" y="1713424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3" name="Freeform 831"/>
            <p:cNvSpPr/>
            <p:nvPr/>
          </p:nvSpPr>
          <p:spPr>
            <a:xfrm>
              <a:off x="1550061" y="1713424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4" name="Freeform 832"/>
            <p:cNvSpPr/>
            <p:nvPr/>
          </p:nvSpPr>
          <p:spPr>
            <a:xfrm>
              <a:off x="1561491" y="1694243"/>
              <a:ext cx="28794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4" y="8800"/>
                  </a:moveTo>
                  <a:lnTo>
                    <a:pt x="0" y="0"/>
                  </a:lnTo>
                  <a:lnTo>
                    <a:pt x="8894" y="0"/>
                  </a:lnTo>
                  <a:lnTo>
                    <a:pt x="8894" y="3200"/>
                  </a:lnTo>
                  <a:lnTo>
                    <a:pt x="13976" y="3200"/>
                  </a:lnTo>
                  <a:lnTo>
                    <a:pt x="13976" y="8800"/>
                  </a:lnTo>
                  <a:lnTo>
                    <a:pt x="21600" y="8800"/>
                  </a:lnTo>
                  <a:lnTo>
                    <a:pt x="21600" y="21600"/>
                  </a:lnTo>
                  <a:lnTo>
                    <a:pt x="13976" y="21600"/>
                  </a:lnTo>
                  <a:lnTo>
                    <a:pt x="13976" y="8800"/>
                  </a:lnTo>
                  <a:lnTo>
                    <a:pt x="8894" y="8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5" name="Freeform 833"/>
            <p:cNvSpPr/>
            <p:nvPr/>
          </p:nvSpPr>
          <p:spPr>
            <a:xfrm>
              <a:off x="1561491" y="1694243"/>
              <a:ext cx="28794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4" y="8800"/>
                  </a:moveTo>
                  <a:lnTo>
                    <a:pt x="0" y="0"/>
                  </a:lnTo>
                  <a:lnTo>
                    <a:pt x="8894" y="0"/>
                  </a:lnTo>
                  <a:lnTo>
                    <a:pt x="8894" y="3200"/>
                  </a:lnTo>
                  <a:lnTo>
                    <a:pt x="13976" y="3200"/>
                  </a:lnTo>
                  <a:lnTo>
                    <a:pt x="13976" y="8800"/>
                  </a:lnTo>
                  <a:lnTo>
                    <a:pt x="21600" y="8800"/>
                  </a:lnTo>
                  <a:lnTo>
                    <a:pt x="21600" y="21600"/>
                  </a:lnTo>
                  <a:lnTo>
                    <a:pt x="13976" y="21600"/>
                  </a:lnTo>
                  <a:lnTo>
                    <a:pt x="13976" y="8800"/>
                  </a:lnTo>
                  <a:lnTo>
                    <a:pt x="8894" y="8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6" name="Freeform 834"/>
            <p:cNvSpPr/>
            <p:nvPr/>
          </p:nvSpPr>
          <p:spPr>
            <a:xfrm>
              <a:off x="1551330" y="1765368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7" name="Freeform 835"/>
            <p:cNvSpPr/>
            <p:nvPr/>
          </p:nvSpPr>
          <p:spPr>
            <a:xfrm>
              <a:off x="1551330" y="1765368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8" name="Freeform 836"/>
            <p:cNvSpPr/>
            <p:nvPr/>
          </p:nvSpPr>
          <p:spPr>
            <a:xfrm>
              <a:off x="1551330" y="1765368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9" name="Freeform 837"/>
            <p:cNvSpPr/>
            <p:nvPr/>
          </p:nvSpPr>
          <p:spPr>
            <a:xfrm>
              <a:off x="1590282" y="1754425"/>
              <a:ext cx="20325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11782"/>
                  </a:lnTo>
                  <a:lnTo>
                    <a:pt x="21600" y="11782"/>
                  </a:lnTo>
                  <a:lnTo>
                    <a:pt x="10800" y="11782"/>
                  </a:lnTo>
                  <a:lnTo>
                    <a:pt x="10800" y="21600"/>
                  </a:lnTo>
                  <a:lnTo>
                    <a:pt x="0" y="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0" name="Freeform 838"/>
            <p:cNvSpPr/>
            <p:nvPr/>
          </p:nvSpPr>
          <p:spPr>
            <a:xfrm>
              <a:off x="1590282" y="1754425"/>
              <a:ext cx="20325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11782"/>
                  </a:lnTo>
                  <a:lnTo>
                    <a:pt x="21600" y="11782"/>
                  </a:lnTo>
                  <a:lnTo>
                    <a:pt x="10800" y="11782"/>
                  </a:lnTo>
                  <a:lnTo>
                    <a:pt x="10800" y="21600"/>
                  </a:lnTo>
                  <a:lnTo>
                    <a:pt x="0" y="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1" name="Freeform 839"/>
            <p:cNvSpPr/>
            <p:nvPr/>
          </p:nvSpPr>
          <p:spPr>
            <a:xfrm>
              <a:off x="1609336" y="1774487"/>
              <a:ext cx="12702" cy="21886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2" name="Freeform 840"/>
            <p:cNvSpPr/>
            <p:nvPr/>
          </p:nvSpPr>
          <p:spPr>
            <a:xfrm>
              <a:off x="1609336" y="1774487"/>
              <a:ext cx="12702" cy="21886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3" name="Freeform 841"/>
            <p:cNvSpPr/>
            <p:nvPr/>
          </p:nvSpPr>
          <p:spPr>
            <a:xfrm>
              <a:off x="1610605" y="1807314"/>
              <a:ext cx="22019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706"/>
                  </a:lnTo>
                  <a:lnTo>
                    <a:pt x="9969" y="12706"/>
                  </a:lnTo>
                  <a:lnTo>
                    <a:pt x="9969" y="0"/>
                  </a:lnTo>
                  <a:lnTo>
                    <a:pt x="9969" y="12706"/>
                  </a:lnTo>
                  <a:lnTo>
                    <a:pt x="0" y="12706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4" name="Freeform 842"/>
            <p:cNvSpPr/>
            <p:nvPr/>
          </p:nvSpPr>
          <p:spPr>
            <a:xfrm>
              <a:off x="1610605" y="1807314"/>
              <a:ext cx="22019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706"/>
                  </a:lnTo>
                  <a:lnTo>
                    <a:pt x="9969" y="12706"/>
                  </a:lnTo>
                  <a:lnTo>
                    <a:pt x="9969" y="0"/>
                  </a:lnTo>
                  <a:lnTo>
                    <a:pt x="9969" y="12706"/>
                  </a:lnTo>
                  <a:lnTo>
                    <a:pt x="0" y="12706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5" name="Freeform 843"/>
            <p:cNvSpPr/>
            <p:nvPr/>
          </p:nvSpPr>
          <p:spPr>
            <a:xfrm>
              <a:off x="1638127" y="1838317"/>
              <a:ext cx="12702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500"/>
                  </a:lnTo>
                  <a:lnTo>
                    <a:pt x="0" y="13500"/>
                  </a:lnTo>
                  <a:lnTo>
                    <a:pt x="0" y="21600"/>
                  </a:lnTo>
                  <a:lnTo>
                    <a:pt x="0" y="5400"/>
                  </a:lnTo>
                  <a:lnTo>
                    <a:pt x="21600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6" name="Freeform 844"/>
            <p:cNvSpPr/>
            <p:nvPr/>
          </p:nvSpPr>
          <p:spPr>
            <a:xfrm>
              <a:off x="1638127" y="1838317"/>
              <a:ext cx="12702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3500"/>
                  </a:lnTo>
                  <a:lnTo>
                    <a:pt x="0" y="13500"/>
                  </a:lnTo>
                  <a:lnTo>
                    <a:pt x="0" y="21600"/>
                  </a:lnTo>
                  <a:lnTo>
                    <a:pt x="0" y="5400"/>
                  </a:lnTo>
                  <a:lnTo>
                    <a:pt x="21600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89" name="Freeform 845"/>
            <p:cNvGrpSpPr/>
            <p:nvPr/>
          </p:nvGrpSpPr>
          <p:grpSpPr>
            <a:xfrm>
              <a:off x="1668612" y="1856554"/>
              <a:ext cx="12703" cy="12701"/>
              <a:chOff x="0" y="0"/>
              <a:chExt cx="12702" cy="12700"/>
            </a:xfrm>
          </p:grpSpPr>
          <p:sp>
            <p:nvSpPr>
              <p:cNvPr id="487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92" name="Freeform 846"/>
            <p:cNvGrpSpPr/>
            <p:nvPr/>
          </p:nvGrpSpPr>
          <p:grpSpPr>
            <a:xfrm>
              <a:off x="1668612" y="1856554"/>
              <a:ext cx="12703" cy="12701"/>
              <a:chOff x="0" y="0"/>
              <a:chExt cx="12702" cy="12700"/>
            </a:xfrm>
          </p:grpSpPr>
          <p:sp>
            <p:nvSpPr>
              <p:cNvPr id="490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93" name="Freeform 847"/>
            <p:cNvSpPr/>
            <p:nvPr/>
          </p:nvSpPr>
          <p:spPr>
            <a:xfrm>
              <a:off x="3144999" y="183318"/>
              <a:ext cx="1863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818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4" name="Freeform 848"/>
            <p:cNvSpPr/>
            <p:nvPr/>
          </p:nvSpPr>
          <p:spPr>
            <a:xfrm>
              <a:off x="3144999" y="183318"/>
              <a:ext cx="1863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818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5" name="Freeform 849"/>
            <p:cNvSpPr/>
            <p:nvPr/>
          </p:nvSpPr>
          <p:spPr>
            <a:xfrm>
              <a:off x="2472644" y="330095"/>
              <a:ext cx="38955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391" y="0"/>
                  </a:lnTo>
                  <a:lnTo>
                    <a:pt x="15026" y="6353"/>
                  </a:lnTo>
                  <a:lnTo>
                    <a:pt x="21600" y="6353"/>
                  </a:lnTo>
                  <a:lnTo>
                    <a:pt x="21600" y="13976"/>
                  </a:lnTo>
                  <a:lnTo>
                    <a:pt x="15026" y="21600"/>
                  </a:lnTo>
                  <a:lnTo>
                    <a:pt x="5635" y="21600"/>
                  </a:lnTo>
                  <a:lnTo>
                    <a:pt x="0" y="13976"/>
                  </a:lnTo>
                  <a:lnTo>
                    <a:pt x="0" y="6353"/>
                  </a:lnTo>
                  <a:lnTo>
                    <a:pt x="5635" y="6353"/>
                  </a:lnTo>
                  <a:lnTo>
                    <a:pt x="0" y="6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6" name="Freeform 850"/>
            <p:cNvSpPr/>
            <p:nvPr/>
          </p:nvSpPr>
          <p:spPr>
            <a:xfrm>
              <a:off x="2472644" y="330095"/>
              <a:ext cx="38955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391" y="0"/>
                  </a:lnTo>
                  <a:lnTo>
                    <a:pt x="15026" y="6353"/>
                  </a:lnTo>
                  <a:lnTo>
                    <a:pt x="21600" y="6353"/>
                  </a:lnTo>
                  <a:lnTo>
                    <a:pt x="21600" y="13976"/>
                  </a:lnTo>
                  <a:lnTo>
                    <a:pt x="15026" y="21600"/>
                  </a:lnTo>
                  <a:lnTo>
                    <a:pt x="5635" y="21600"/>
                  </a:lnTo>
                  <a:lnTo>
                    <a:pt x="0" y="13976"/>
                  </a:lnTo>
                  <a:lnTo>
                    <a:pt x="0" y="6353"/>
                  </a:lnTo>
                  <a:lnTo>
                    <a:pt x="5635" y="6353"/>
                  </a:lnTo>
                  <a:lnTo>
                    <a:pt x="0" y="6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7" name="Freeform 851"/>
            <p:cNvSpPr/>
            <p:nvPr/>
          </p:nvSpPr>
          <p:spPr>
            <a:xfrm>
              <a:off x="2482805" y="266264"/>
              <a:ext cx="28794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08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8" name="Freeform 852"/>
            <p:cNvSpPr/>
            <p:nvPr/>
          </p:nvSpPr>
          <p:spPr>
            <a:xfrm>
              <a:off x="2482805" y="266264"/>
              <a:ext cx="28794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08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9" name="Freeform 853"/>
            <p:cNvSpPr/>
            <p:nvPr/>
          </p:nvSpPr>
          <p:spPr>
            <a:xfrm>
              <a:off x="2284655" y="134955"/>
              <a:ext cx="37261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818" y="0"/>
                  </a:lnTo>
                  <a:lnTo>
                    <a:pt x="15709" y="5082"/>
                  </a:lnTo>
                  <a:lnTo>
                    <a:pt x="21600" y="5082"/>
                  </a:lnTo>
                  <a:lnTo>
                    <a:pt x="21600" y="13976"/>
                  </a:lnTo>
                  <a:lnTo>
                    <a:pt x="15709" y="13976"/>
                  </a:lnTo>
                  <a:lnTo>
                    <a:pt x="15709" y="21600"/>
                  </a:lnTo>
                  <a:lnTo>
                    <a:pt x="5891" y="21600"/>
                  </a:lnTo>
                  <a:lnTo>
                    <a:pt x="5891" y="5082"/>
                  </a:lnTo>
                  <a:lnTo>
                    <a:pt x="9818" y="5082"/>
                  </a:lnTo>
                  <a:lnTo>
                    <a:pt x="0" y="5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0" name="Freeform 854"/>
            <p:cNvSpPr/>
            <p:nvPr/>
          </p:nvSpPr>
          <p:spPr>
            <a:xfrm>
              <a:off x="2284655" y="134955"/>
              <a:ext cx="37261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818" y="0"/>
                  </a:lnTo>
                  <a:lnTo>
                    <a:pt x="15709" y="5082"/>
                  </a:lnTo>
                  <a:lnTo>
                    <a:pt x="21600" y="5082"/>
                  </a:lnTo>
                  <a:lnTo>
                    <a:pt x="21600" y="13976"/>
                  </a:lnTo>
                  <a:lnTo>
                    <a:pt x="15709" y="13976"/>
                  </a:lnTo>
                  <a:lnTo>
                    <a:pt x="15709" y="21600"/>
                  </a:lnTo>
                  <a:lnTo>
                    <a:pt x="5891" y="21600"/>
                  </a:lnTo>
                  <a:lnTo>
                    <a:pt x="5891" y="5082"/>
                  </a:lnTo>
                  <a:lnTo>
                    <a:pt x="9818" y="5082"/>
                  </a:lnTo>
                  <a:lnTo>
                    <a:pt x="0" y="5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1" name="Freeform 855"/>
            <p:cNvSpPr/>
            <p:nvPr/>
          </p:nvSpPr>
          <p:spPr>
            <a:xfrm>
              <a:off x="2294816" y="0"/>
              <a:ext cx="977205" cy="63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3848"/>
                  </a:moveTo>
                  <a:lnTo>
                    <a:pt x="374" y="3848"/>
                  </a:lnTo>
                  <a:lnTo>
                    <a:pt x="599" y="3600"/>
                  </a:lnTo>
                  <a:lnTo>
                    <a:pt x="1535" y="3600"/>
                  </a:lnTo>
                  <a:lnTo>
                    <a:pt x="1535" y="3228"/>
                  </a:lnTo>
                  <a:lnTo>
                    <a:pt x="2995" y="3228"/>
                  </a:lnTo>
                  <a:lnTo>
                    <a:pt x="2995" y="2855"/>
                  </a:lnTo>
                  <a:lnTo>
                    <a:pt x="3706" y="2855"/>
                  </a:lnTo>
                  <a:lnTo>
                    <a:pt x="2995" y="2855"/>
                  </a:lnTo>
                  <a:lnTo>
                    <a:pt x="2995" y="2172"/>
                  </a:lnTo>
                  <a:lnTo>
                    <a:pt x="4155" y="2172"/>
                  </a:lnTo>
                  <a:lnTo>
                    <a:pt x="4305" y="1800"/>
                  </a:lnTo>
                  <a:lnTo>
                    <a:pt x="5016" y="1800"/>
                  </a:lnTo>
                  <a:lnTo>
                    <a:pt x="5241" y="1428"/>
                  </a:lnTo>
                  <a:lnTo>
                    <a:pt x="6327" y="1428"/>
                  </a:lnTo>
                  <a:lnTo>
                    <a:pt x="6102" y="807"/>
                  </a:lnTo>
                  <a:lnTo>
                    <a:pt x="6102" y="1055"/>
                  </a:lnTo>
                  <a:lnTo>
                    <a:pt x="7861" y="1055"/>
                  </a:lnTo>
                  <a:lnTo>
                    <a:pt x="7861" y="1428"/>
                  </a:lnTo>
                  <a:lnTo>
                    <a:pt x="8086" y="1428"/>
                  </a:lnTo>
                  <a:lnTo>
                    <a:pt x="8236" y="1055"/>
                  </a:lnTo>
                  <a:lnTo>
                    <a:pt x="8236" y="1428"/>
                  </a:lnTo>
                  <a:lnTo>
                    <a:pt x="8947" y="1428"/>
                  </a:lnTo>
                  <a:lnTo>
                    <a:pt x="8947" y="1055"/>
                  </a:lnTo>
                  <a:lnTo>
                    <a:pt x="9172" y="1055"/>
                  </a:lnTo>
                  <a:lnTo>
                    <a:pt x="9172" y="807"/>
                  </a:lnTo>
                  <a:lnTo>
                    <a:pt x="9771" y="807"/>
                  </a:lnTo>
                  <a:lnTo>
                    <a:pt x="9771" y="1055"/>
                  </a:lnTo>
                  <a:lnTo>
                    <a:pt x="10033" y="1055"/>
                  </a:lnTo>
                  <a:lnTo>
                    <a:pt x="10033" y="1428"/>
                  </a:lnTo>
                  <a:lnTo>
                    <a:pt x="10482" y="1428"/>
                  </a:lnTo>
                  <a:lnTo>
                    <a:pt x="10482" y="1055"/>
                  </a:lnTo>
                  <a:lnTo>
                    <a:pt x="10706" y="1800"/>
                  </a:lnTo>
                  <a:lnTo>
                    <a:pt x="10856" y="1428"/>
                  </a:lnTo>
                  <a:lnTo>
                    <a:pt x="11081" y="1428"/>
                  </a:lnTo>
                  <a:lnTo>
                    <a:pt x="11343" y="1055"/>
                  </a:lnTo>
                  <a:lnTo>
                    <a:pt x="11081" y="807"/>
                  </a:lnTo>
                  <a:lnTo>
                    <a:pt x="11081" y="372"/>
                  </a:lnTo>
                  <a:lnTo>
                    <a:pt x="11343" y="372"/>
                  </a:lnTo>
                  <a:lnTo>
                    <a:pt x="10856" y="372"/>
                  </a:lnTo>
                  <a:lnTo>
                    <a:pt x="12017" y="372"/>
                  </a:lnTo>
                  <a:lnTo>
                    <a:pt x="12017" y="807"/>
                  </a:lnTo>
                  <a:lnTo>
                    <a:pt x="11792" y="807"/>
                  </a:lnTo>
                  <a:lnTo>
                    <a:pt x="12241" y="807"/>
                  </a:lnTo>
                  <a:lnTo>
                    <a:pt x="12391" y="372"/>
                  </a:lnTo>
                  <a:lnTo>
                    <a:pt x="13327" y="372"/>
                  </a:lnTo>
                  <a:lnTo>
                    <a:pt x="13327" y="0"/>
                  </a:lnTo>
                  <a:lnTo>
                    <a:pt x="15498" y="0"/>
                  </a:lnTo>
                  <a:lnTo>
                    <a:pt x="15723" y="372"/>
                  </a:lnTo>
                  <a:lnTo>
                    <a:pt x="16172" y="372"/>
                  </a:lnTo>
                  <a:lnTo>
                    <a:pt x="16359" y="0"/>
                  </a:lnTo>
                  <a:lnTo>
                    <a:pt x="16808" y="0"/>
                  </a:lnTo>
                  <a:lnTo>
                    <a:pt x="16808" y="372"/>
                  </a:lnTo>
                  <a:lnTo>
                    <a:pt x="13963" y="807"/>
                  </a:lnTo>
                  <a:lnTo>
                    <a:pt x="14188" y="807"/>
                  </a:lnTo>
                  <a:lnTo>
                    <a:pt x="14412" y="372"/>
                  </a:lnTo>
                  <a:lnTo>
                    <a:pt x="17669" y="372"/>
                  </a:lnTo>
                  <a:lnTo>
                    <a:pt x="17894" y="807"/>
                  </a:lnTo>
                  <a:lnTo>
                    <a:pt x="18119" y="807"/>
                  </a:lnTo>
                  <a:lnTo>
                    <a:pt x="18343" y="372"/>
                  </a:lnTo>
                  <a:lnTo>
                    <a:pt x="18343" y="1055"/>
                  </a:lnTo>
                  <a:lnTo>
                    <a:pt x="15723" y="1055"/>
                  </a:lnTo>
                  <a:lnTo>
                    <a:pt x="14862" y="1428"/>
                  </a:lnTo>
                  <a:lnTo>
                    <a:pt x="15273" y="1428"/>
                  </a:lnTo>
                  <a:lnTo>
                    <a:pt x="15723" y="1055"/>
                  </a:lnTo>
                  <a:lnTo>
                    <a:pt x="16808" y="1055"/>
                  </a:lnTo>
                  <a:lnTo>
                    <a:pt x="17033" y="807"/>
                  </a:lnTo>
                  <a:lnTo>
                    <a:pt x="17482" y="807"/>
                  </a:lnTo>
                  <a:lnTo>
                    <a:pt x="17482" y="1428"/>
                  </a:lnTo>
                  <a:lnTo>
                    <a:pt x="17258" y="1800"/>
                  </a:lnTo>
                  <a:lnTo>
                    <a:pt x="17033" y="1800"/>
                  </a:lnTo>
                  <a:lnTo>
                    <a:pt x="17033" y="2172"/>
                  </a:lnTo>
                  <a:lnTo>
                    <a:pt x="17033" y="1800"/>
                  </a:lnTo>
                  <a:lnTo>
                    <a:pt x="17258" y="1428"/>
                  </a:lnTo>
                  <a:lnTo>
                    <a:pt x="17669" y="1428"/>
                  </a:lnTo>
                  <a:lnTo>
                    <a:pt x="17894" y="1055"/>
                  </a:lnTo>
                  <a:lnTo>
                    <a:pt x="18119" y="1055"/>
                  </a:lnTo>
                  <a:lnTo>
                    <a:pt x="18119" y="1428"/>
                  </a:lnTo>
                  <a:lnTo>
                    <a:pt x="17894" y="1800"/>
                  </a:lnTo>
                  <a:lnTo>
                    <a:pt x="17894" y="2172"/>
                  </a:lnTo>
                  <a:lnTo>
                    <a:pt x="17669" y="2172"/>
                  </a:lnTo>
                  <a:lnTo>
                    <a:pt x="17894" y="2172"/>
                  </a:lnTo>
                  <a:lnTo>
                    <a:pt x="18119" y="1800"/>
                  </a:lnTo>
                  <a:lnTo>
                    <a:pt x="18980" y="1800"/>
                  </a:lnTo>
                  <a:lnTo>
                    <a:pt x="19204" y="1428"/>
                  </a:lnTo>
                  <a:lnTo>
                    <a:pt x="19429" y="1428"/>
                  </a:lnTo>
                  <a:lnTo>
                    <a:pt x="19653" y="1055"/>
                  </a:lnTo>
                  <a:lnTo>
                    <a:pt x="20964" y="1055"/>
                  </a:lnTo>
                  <a:lnTo>
                    <a:pt x="20964" y="1428"/>
                  </a:lnTo>
                  <a:lnTo>
                    <a:pt x="21600" y="1428"/>
                  </a:lnTo>
                  <a:lnTo>
                    <a:pt x="21413" y="1800"/>
                  </a:lnTo>
                  <a:lnTo>
                    <a:pt x="20964" y="2172"/>
                  </a:lnTo>
                  <a:lnTo>
                    <a:pt x="19653" y="2172"/>
                  </a:lnTo>
                  <a:lnTo>
                    <a:pt x="19653" y="2421"/>
                  </a:lnTo>
                  <a:lnTo>
                    <a:pt x="19878" y="2421"/>
                  </a:lnTo>
                  <a:lnTo>
                    <a:pt x="18792" y="2421"/>
                  </a:lnTo>
                  <a:lnTo>
                    <a:pt x="18792" y="2855"/>
                  </a:lnTo>
                  <a:lnTo>
                    <a:pt x="19204" y="2855"/>
                  </a:lnTo>
                  <a:lnTo>
                    <a:pt x="18792" y="2855"/>
                  </a:lnTo>
                  <a:lnTo>
                    <a:pt x="18792" y="3600"/>
                  </a:lnTo>
                  <a:lnTo>
                    <a:pt x="18568" y="3600"/>
                  </a:lnTo>
                  <a:lnTo>
                    <a:pt x="18343" y="3848"/>
                  </a:lnTo>
                  <a:lnTo>
                    <a:pt x="18119" y="3848"/>
                  </a:lnTo>
                  <a:lnTo>
                    <a:pt x="17894" y="4221"/>
                  </a:lnTo>
                  <a:lnTo>
                    <a:pt x="18343" y="4221"/>
                  </a:lnTo>
                  <a:lnTo>
                    <a:pt x="18343" y="3848"/>
                  </a:lnTo>
                  <a:lnTo>
                    <a:pt x="18792" y="3848"/>
                  </a:lnTo>
                  <a:lnTo>
                    <a:pt x="18792" y="4593"/>
                  </a:lnTo>
                  <a:lnTo>
                    <a:pt x="19204" y="4593"/>
                  </a:lnTo>
                  <a:lnTo>
                    <a:pt x="19204" y="4221"/>
                  </a:lnTo>
                  <a:lnTo>
                    <a:pt x="19429" y="4221"/>
                  </a:lnTo>
                  <a:lnTo>
                    <a:pt x="19204" y="4593"/>
                  </a:lnTo>
                  <a:lnTo>
                    <a:pt x="19204" y="5276"/>
                  </a:lnTo>
                  <a:lnTo>
                    <a:pt x="18980" y="5276"/>
                  </a:lnTo>
                  <a:lnTo>
                    <a:pt x="18980" y="5648"/>
                  </a:lnTo>
                  <a:lnTo>
                    <a:pt x="18792" y="6021"/>
                  </a:lnTo>
                  <a:lnTo>
                    <a:pt x="18792" y="5648"/>
                  </a:lnTo>
                  <a:lnTo>
                    <a:pt x="18568" y="5648"/>
                  </a:lnTo>
                  <a:lnTo>
                    <a:pt x="18568" y="4841"/>
                  </a:lnTo>
                  <a:lnTo>
                    <a:pt x="17669" y="4841"/>
                  </a:lnTo>
                  <a:lnTo>
                    <a:pt x="17894" y="5276"/>
                  </a:lnTo>
                  <a:lnTo>
                    <a:pt x="17894" y="4841"/>
                  </a:lnTo>
                  <a:lnTo>
                    <a:pt x="18119" y="4841"/>
                  </a:lnTo>
                  <a:lnTo>
                    <a:pt x="18119" y="5276"/>
                  </a:lnTo>
                  <a:lnTo>
                    <a:pt x="17894" y="5276"/>
                  </a:lnTo>
                  <a:lnTo>
                    <a:pt x="18119" y="5648"/>
                  </a:lnTo>
                  <a:lnTo>
                    <a:pt x="18343" y="5648"/>
                  </a:lnTo>
                  <a:lnTo>
                    <a:pt x="18343" y="6269"/>
                  </a:lnTo>
                  <a:lnTo>
                    <a:pt x="18119" y="6269"/>
                  </a:lnTo>
                  <a:lnTo>
                    <a:pt x="18119" y="7014"/>
                  </a:lnTo>
                  <a:lnTo>
                    <a:pt x="18343" y="7014"/>
                  </a:lnTo>
                  <a:lnTo>
                    <a:pt x="18343" y="7448"/>
                  </a:lnTo>
                  <a:lnTo>
                    <a:pt x="17894" y="7448"/>
                  </a:lnTo>
                  <a:lnTo>
                    <a:pt x="17894" y="8069"/>
                  </a:lnTo>
                  <a:lnTo>
                    <a:pt x="17669" y="8069"/>
                  </a:lnTo>
                  <a:lnTo>
                    <a:pt x="17669" y="8441"/>
                  </a:lnTo>
                  <a:lnTo>
                    <a:pt x="17482" y="8441"/>
                  </a:lnTo>
                  <a:lnTo>
                    <a:pt x="17482" y="8069"/>
                  </a:lnTo>
                  <a:lnTo>
                    <a:pt x="17258" y="8069"/>
                  </a:lnTo>
                  <a:lnTo>
                    <a:pt x="17258" y="9062"/>
                  </a:lnTo>
                  <a:lnTo>
                    <a:pt x="16808" y="9062"/>
                  </a:lnTo>
                  <a:lnTo>
                    <a:pt x="16808" y="8814"/>
                  </a:lnTo>
                  <a:lnTo>
                    <a:pt x="16172" y="8814"/>
                  </a:lnTo>
                  <a:lnTo>
                    <a:pt x="16172" y="8441"/>
                  </a:lnTo>
                  <a:lnTo>
                    <a:pt x="15947" y="8441"/>
                  </a:lnTo>
                  <a:lnTo>
                    <a:pt x="16172" y="8441"/>
                  </a:lnTo>
                  <a:lnTo>
                    <a:pt x="16584" y="9062"/>
                  </a:lnTo>
                  <a:lnTo>
                    <a:pt x="16808" y="9497"/>
                  </a:lnTo>
                  <a:lnTo>
                    <a:pt x="16808" y="9869"/>
                  </a:lnTo>
                  <a:lnTo>
                    <a:pt x="17258" y="9869"/>
                  </a:lnTo>
                  <a:lnTo>
                    <a:pt x="17258" y="10490"/>
                  </a:lnTo>
                  <a:lnTo>
                    <a:pt x="17033" y="10862"/>
                  </a:lnTo>
                  <a:lnTo>
                    <a:pt x="17033" y="11234"/>
                  </a:lnTo>
                  <a:lnTo>
                    <a:pt x="17033" y="10490"/>
                  </a:lnTo>
                  <a:lnTo>
                    <a:pt x="16584" y="10490"/>
                  </a:lnTo>
                  <a:lnTo>
                    <a:pt x="16584" y="10862"/>
                  </a:lnTo>
                  <a:lnTo>
                    <a:pt x="16359" y="10862"/>
                  </a:lnTo>
                  <a:lnTo>
                    <a:pt x="16359" y="10490"/>
                  </a:lnTo>
                  <a:lnTo>
                    <a:pt x="16172" y="10490"/>
                  </a:lnTo>
                  <a:lnTo>
                    <a:pt x="16172" y="10117"/>
                  </a:lnTo>
                  <a:lnTo>
                    <a:pt x="15947" y="9869"/>
                  </a:lnTo>
                  <a:lnTo>
                    <a:pt x="15498" y="9869"/>
                  </a:lnTo>
                  <a:lnTo>
                    <a:pt x="15723" y="10117"/>
                  </a:lnTo>
                  <a:lnTo>
                    <a:pt x="15723" y="10490"/>
                  </a:lnTo>
                  <a:lnTo>
                    <a:pt x="15498" y="10490"/>
                  </a:lnTo>
                  <a:lnTo>
                    <a:pt x="15723" y="10490"/>
                  </a:lnTo>
                  <a:lnTo>
                    <a:pt x="15723" y="10862"/>
                  </a:lnTo>
                  <a:lnTo>
                    <a:pt x="15498" y="10862"/>
                  </a:lnTo>
                  <a:lnTo>
                    <a:pt x="15498" y="11234"/>
                  </a:lnTo>
                  <a:lnTo>
                    <a:pt x="15273" y="10862"/>
                  </a:lnTo>
                  <a:lnTo>
                    <a:pt x="14862" y="10862"/>
                  </a:lnTo>
                  <a:lnTo>
                    <a:pt x="14862" y="10490"/>
                  </a:lnTo>
                  <a:lnTo>
                    <a:pt x="14637" y="10490"/>
                  </a:lnTo>
                  <a:lnTo>
                    <a:pt x="14637" y="11234"/>
                  </a:lnTo>
                  <a:lnTo>
                    <a:pt x="16172" y="11234"/>
                  </a:lnTo>
                  <a:lnTo>
                    <a:pt x="16172" y="10862"/>
                  </a:lnTo>
                  <a:lnTo>
                    <a:pt x="16359" y="10862"/>
                  </a:lnTo>
                  <a:lnTo>
                    <a:pt x="16359" y="11234"/>
                  </a:lnTo>
                  <a:lnTo>
                    <a:pt x="16808" y="11234"/>
                  </a:lnTo>
                  <a:lnTo>
                    <a:pt x="16808" y="11545"/>
                  </a:lnTo>
                  <a:lnTo>
                    <a:pt x="16584" y="11545"/>
                  </a:lnTo>
                  <a:lnTo>
                    <a:pt x="16584" y="11917"/>
                  </a:lnTo>
                  <a:lnTo>
                    <a:pt x="16172" y="11917"/>
                  </a:lnTo>
                  <a:lnTo>
                    <a:pt x="15947" y="12290"/>
                  </a:lnTo>
                  <a:lnTo>
                    <a:pt x="15498" y="12290"/>
                  </a:lnTo>
                  <a:lnTo>
                    <a:pt x="15273" y="12662"/>
                  </a:lnTo>
                  <a:lnTo>
                    <a:pt x="15049" y="12662"/>
                  </a:lnTo>
                  <a:lnTo>
                    <a:pt x="14862" y="12910"/>
                  </a:lnTo>
                  <a:lnTo>
                    <a:pt x="13102" y="12910"/>
                  </a:lnTo>
                  <a:lnTo>
                    <a:pt x="12878" y="13283"/>
                  </a:lnTo>
                  <a:lnTo>
                    <a:pt x="12653" y="13283"/>
                  </a:lnTo>
                  <a:lnTo>
                    <a:pt x="12391" y="13717"/>
                  </a:lnTo>
                  <a:lnTo>
                    <a:pt x="12241" y="13717"/>
                  </a:lnTo>
                  <a:lnTo>
                    <a:pt x="12241" y="13966"/>
                  </a:lnTo>
                  <a:lnTo>
                    <a:pt x="11792" y="14710"/>
                  </a:lnTo>
                  <a:lnTo>
                    <a:pt x="11567" y="14710"/>
                  </a:lnTo>
                  <a:lnTo>
                    <a:pt x="11343" y="15083"/>
                  </a:lnTo>
                  <a:lnTo>
                    <a:pt x="11081" y="15083"/>
                  </a:lnTo>
                  <a:lnTo>
                    <a:pt x="10856" y="15331"/>
                  </a:lnTo>
                  <a:lnTo>
                    <a:pt x="10257" y="15331"/>
                  </a:lnTo>
                  <a:lnTo>
                    <a:pt x="10033" y="15766"/>
                  </a:lnTo>
                  <a:lnTo>
                    <a:pt x="8947" y="15766"/>
                  </a:lnTo>
                  <a:lnTo>
                    <a:pt x="8947" y="16138"/>
                  </a:lnTo>
                  <a:lnTo>
                    <a:pt x="8722" y="16138"/>
                  </a:lnTo>
                  <a:lnTo>
                    <a:pt x="8722" y="16759"/>
                  </a:lnTo>
                  <a:lnTo>
                    <a:pt x="8460" y="16759"/>
                  </a:lnTo>
                  <a:lnTo>
                    <a:pt x="8460" y="17503"/>
                  </a:lnTo>
                  <a:lnTo>
                    <a:pt x="8236" y="17503"/>
                  </a:lnTo>
                  <a:lnTo>
                    <a:pt x="8086" y="17814"/>
                  </a:lnTo>
                  <a:lnTo>
                    <a:pt x="7861" y="18186"/>
                  </a:lnTo>
                  <a:lnTo>
                    <a:pt x="7637" y="18186"/>
                  </a:lnTo>
                  <a:lnTo>
                    <a:pt x="7637" y="19179"/>
                  </a:lnTo>
                  <a:lnTo>
                    <a:pt x="7150" y="19179"/>
                  </a:lnTo>
                  <a:lnTo>
                    <a:pt x="6925" y="19552"/>
                  </a:lnTo>
                  <a:lnTo>
                    <a:pt x="6925" y="19986"/>
                  </a:lnTo>
                  <a:lnTo>
                    <a:pt x="6776" y="20607"/>
                  </a:lnTo>
                  <a:lnTo>
                    <a:pt x="6776" y="20979"/>
                  </a:lnTo>
                  <a:lnTo>
                    <a:pt x="6551" y="21352"/>
                  </a:lnTo>
                  <a:lnTo>
                    <a:pt x="6551" y="21600"/>
                  </a:lnTo>
                  <a:lnTo>
                    <a:pt x="6102" y="21600"/>
                  </a:lnTo>
                  <a:lnTo>
                    <a:pt x="6102" y="20607"/>
                  </a:lnTo>
                  <a:lnTo>
                    <a:pt x="5016" y="20607"/>
                  </a:lnTo>
                  <a:lnTo>
                    <a:pt x="4792" y="20359"/>
                  </a:lnTo>
                  <a:lnTo>
                    <a:pt x="4530" y="19986"/>
                  </a:lnTo>
                  <a:lnTo>
                    <a:pt x="4530" y="19552"/>
                  </a:lnTo>
                  <a:lnTo>
                    <a:pt x="4305" y="19179"/>
                  </a:lnTo>
                  <a:lnTo>
                    <a:pt x="4305" y="17814"/>
                  </a:lnTo>
                  <a:lnTo>
                    <a:pt x="3931" y="17814"/>
                  </a:lnTo>
                  <a:lnTo>
                    <a:pt x="3931" y="17503"/>
                  </a:lnTo>
                  <a:lnTo>
                    <a:pt x="3706" y="17131"/>
                  </a:lnTo>
                  <a:lnTo>
                    <a:pt x="3931" y="17131"/>
                  </a:lnTo>
                  <a:lnTo>
                    <a:pt x="3931" y="16759"/>
                  </a:lnTo>
                  <a:lnTo>
                    <a:pt x="3706" y="16759"/>
                  </a:lnTo>
                  <a:lnTo>
                    <a:pt x="3931" y="16759"/>
                  </a:lnTo>
                  <a:lnTo>
                    <a:pt x="3931" y="16138"/>
                  </a:lnTo>
                  <a:lnTo>
                    <a:pt x="3706" y="16138"/>
                  </a:lnTo>
                  <a:lnTo>
                    <a:pt x="3706" y="15766"/>
                  </a:lnTo>
                  <a:lnTo>
                    <a:pt x="3481" y="15766"/>
                  </a:lnTo>
                  <a:lnTo>
                    <a:pt x="3481" y="15331"/>
                  </a:lnTo>
                  <a:lnTo>
                    <a:pt x="3706" y="15331"/>
                  </a:lnTo>
                  <a:lnTo>
                    <a:pt x="3706" y="14710"/>
                  </a:lnTo>
                  <a:lnTo>
                    <a:pt x="3481" y="14338"/>
                  </a:lnTo>
                  <a:lnTo>
                    <a:pt x="3706" y="14338"/>
                  </a:lnTo>
                  <a:lnTo>
                    <a:pt x="3706" y="13966"/>
                  </a:lnTo>
                  <a:lnTo>
                    <a:pt x="3931" y="13966"/>
                  </a:lnTo>
                  <a:lnTo>
                    <a:pt x="3931" y="13717"/>
                  </a:lnTo>
                  <a:lnTo>
                    <a:pt x="4305" y="13717"/>
                  </a:lnTo>
                  <a:lnTo>
                    <a:pt x="4305" y="12910"/>
                  </a:lnTo>
                  <a:lnTo>
                    <a:pt x="4530" y="12910"/>
                  </a:lnTo>
                  <a:lnTo>
                    <a:pt x="4792" y="12662"/>
                  </a:lnTo>
                  <a:lnTo>
                    <a:pt x="5466" y="12662"/>
                  </a:lnTo>
                  <a:lnTo>
                    <a:pt x="5466" y="11917"/>
                  </a:lnTo>
                  <a:lnTo>
                    <a:pt x="5241" y="11545"/>
                  </a:lnTo>
                  <a:lnTo>
                    <a:pt x="5016" y="11545"/>
                  </a:lnTo>
                  <a:lnTo>
                    <a:pt x="4530" y="10862"/>
                  </a:lnTo>
                  <a:lnTo>
                    <a:pt x="4305" y="10862"/>
                  </a:lnTo>
                  <a:lnTo>
                    <a:pt x="4305" y="10490"/>
                  </a:lnTo>
                  <a:lnTo>
                    <a:pt x="4792" y="10490"/>
                  </a:lnTo>
                  <a:lnTo>
                    <a:pt x="5466" y="11234"/>
                  </a:lnTo>
                  <a:lnTo>
                    <a:pt x="5466" y="10490"/>
                  </a:lnTo>
                  <a:lnTo>
                    <a:pt x="5241" y="10490"/>
                  </a:lnTo>
                  <a:lnTo>
                    <a:pt x="5241" y="10117"/>
                  </a:lnTo>
                  <a:lnTo>
                    <a:pt x="5016" y="9869"/>
                  </a:lnTo>
                  <a:lnTo>
                    <a:pt x="5016" y="9497"/>
                  </a:lnTo>
                  <a:lnTo>
                    <a:pt x="4792" y="9062"/>
                  </a:lnTo>
                  <a:lnTo>
                    <a:pt x="4792" y="8069"/>
                  </a:lnTo>
                  <a:lnTo>
                    <a:pt x="4530" y="8069"/>
                  </a:lnTo>
                  <a:lnTo>
                    <a:pt x="4792" y="8069"/>
                  </a:lnTo>
                  <a:lnTo>
                    <a:pt x="4792" y="7697"/>
                  </a:lnTo>
                  <a:lnTo>
                    <a:pt x="4530" y="7697"/>
                  </a:lnTo>
                  <a:lnTo>
                    <a:pt x="4530" y="7448"/>
                  </a:lnTo>
                  <a:lnTo>
                    <a:pt x="4305" y="7448"/>
                  </a:lnTo>
                  <a:lnTo>
                    <a:pt x="4530" y="7448"/>
                  </a:lnTo>
                  <a:lnTo>
                    <a:pt x="4530" y="7014"/>
                  </a:lnTo>
                  <a:lnTo>
                    <a:pt x="4305" y="7014"/>
                  </a:lnTo>
                  <a:lnTo>
                    <a:pt x="4305" y="6641"/>
                  </a:lnTo>
                  <a:lnTo>
                    <a:pt x="3706" y="6641"/>
                  </a:lnTo>
                  <a:lnTo>
                    <a:pt x="3706" y="6269"/>
                  </a:lnTo>
                  <a:lnTo>
                    <a:pt x="3481" y="6021"/>
                  </a:lnTo>
                  <a:lnTo>
                    <a:pt x="3219" y="6021"/>
                  </a:lnTo>
                  <a:lnTo>
                    <a:pt x="3219" y="5648"/>
                  </a:lnTo>
                  <a:lnTo>
                    <a:pt x="2396" y="5648"/>
                  </a:lnTo>
                  <a:lnTo>
                    <a:pt x="2171" y="6021"/>
                  </a:lnTo>
                  <a:lnTo>
                    <a:pt x="1310" y="6021"/>
                  </a:lnTo>
                  <a:lnTo>
                    <a:pt x="1310" y="6269"/>
                  </a:lnTo>
                  <a:lnTo>
                    <a:pt x="861" y="6269"/>
                  </a:lnTo>
                  <a:lnTo>
                    <a:pt x="599" y="6021"/>
                  </a:lnTo>
                  <a:lnTo>
                    <a:pt x="599" y="5648"/>
                  </a:lnTo>
                  <a:lnTo>
                    <a:pt x="1086" y="5648"/>
                  </a:lnTo>
                  <a:lnTo>
                    <a:pt x="1086" y="5276"/>
                  </a:lnTo>
                  <a:lnTo>
                    <a:pt x="861" y="5276"/>
                  </a:lnTo>
                  <a:lnTo>
                    <a:pt x="1535" y="5276"/>
                  </a:lnTo>
                  <a:lnTo>
                    <a:pt x="1535" y="4841"/>
                  </a:lnTo>
                  <a:lnTo>
                    <a:pt x="1909" y="4841"/>
                  </a:lnTo>
                  <a:lnTo>
                    <a:pt x="1909" y="4593"/>
                  </a:lnTo>
                  <a:lnTo>
                    <a:pt x="861" y="4593"/>
                  </a:lnTo>
                  <a:lnTo>
                    <a:pt x="599" y="4221"/>
                  </a:lnTo>
                  <a:lnTo>
                    <a:pt x="150" y="4221"/>
                  </a:lnTo>
                  <a:lnTo>
                    <a:pt x="0" y="3848"/>
                  </a:lnTo>
                  <a:lnTo>
                    <a:pt x="150" y="384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2" name="Freeform 856"/>
            <p:cNvSpPr/>
            <p:nvPr/>
          </p:nvSpPr>
          <p:spPr>
            <a:xfrm>
              <a:off x="2294816" y="0"/>
              <a:ext cx="977205" cy="63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3848"/>
                  </a:moveTo>
                  <a:lnTo>
                    <a:pt x="374" y="3848"/>
                  </a:lnTo>
                  <a:lnTo>
                    <a:pt x="599" y="3600"/>
                  </a:lnTo>
                  <a:lnTo>
                    <a:pt x="1535" y="3600"/>
                  </a:lnTo>
                  <a:lnTo>
                    <a:pt x="1535" y="3228"/>
                  </a:lnTo>
                  <a:lnTo>
                    <a:pt x="2995" y="3228"/>
                  </a:lnTo>
                  <a:lnTo>
                    <a:pt x="2995" y="2855"/>
                  </a:lnTo>
                  <a:lnTo>
                    <a:pt x="3706" y="2855"/>
                  </a:lnTo>
                  <a:lnTo>
                    <a:pt x="2995" y="2855"/>
                  </a:lnTo>
                  <a:lnTo>
                    <a:pt x="2995" y="2172"/>
                  </a:lnTo>
                  <a:lnTo>
                    <a:pt x="4155" y="2172"/>
                  </a:lnTo>
                  <a:lnTo>
                    <a:pt x="4305" y="1800"/>
                  </a:lnTo>
                  <a:lnTo>
                    <a:pt x="5016" y="1800"/>
                  </a:lnTo>
                  <a:lnTo>
                    <a:pt x="5241" y="1428"/>
                  </a:lnTo>
                  <a:lnTo>
                    <a:pt x="6327" y="1428"/>
                  </a:lnTo>
                  <a:lnTo>
                    <a:pt x="6102" y="807"/>
                  </a:lnTo>
                  <a:lnTo>
                    <a:pt x="6102" y="1055"/>
                  </a:lnTo>
                  <a:lnTo>
                    <a:pt x="7861" y="1055"/>
                  </a:lnTo>
                  <a:lnTo>
                    <a:pt x="7861" y="1428"/>
                  </a:lnTo>
                  <a:lnTo>
                    <a:pt x="8086" y="1428"/>
                  </a:lnTo>
                  <a:lnTo>
                    <a:pt x="8236" y="1055"/>
                  </a:lnTo>
                  <a:lnTo>
                    <a:pt x="8236" y="1428"/>
                  </a:lnTo>
                  <a:lnTo>
                    <a:pt x="8947" y="1428"/>
                  </a:lnTo>
                  <a:lnTo>
                    <a:pt x="8947" y="1055"/>
                  </a:lnTo>
                  <a:lnTo>
                    <a:pt x="9172" y="1055"/>
                  </a:lnTo>
                  <a:lnTo>
                    <a:pt x="9172" y="807"/>
                  </a:lnTo>
                  <a:lnTo>
                    <a:pt x="9771" y="807"/>
                  </a:lnTo>
                  <a:lnTo>
                    <a:pt x="9771" y="1055"/>
                  </a:lnTo>
                  <a:lnTo>
                    <a:pt x="10033" y="1055"/>
                  </a:lnTo>
                  <a:lnTo>
                    <a:pt x="10033" y="1428"/>
                  </a:lnTo>
                  <a:lnTo>
                    <a:pt x="10482" y="1428"/>
                  </a:lnTo>
                  <a:lnTo>
                    <a:pt x="10482" y="1055"/>
                  </a:lnTo>
                  <a:lnTo>
                    <a:pt x="10706" y="1800"/>
                  </a:lnTo>
                  <a:lnTo>
                    <a:pt x="10856" y="1428"/>
                  </a:lnTo>
                  <a:lnTo>
                    <a:pt x="11081" y="1428"/>
                  </a:lnTo>
                  <a:lnTo>
                    <a:pt x="11343" y="1055"/>
                  </a:lnTo>
                  <a:lnTo>
                    <a:pt x="11081" y="807"/>
                  </a:lnTo>
                  <a:lnTo>
                    <a:pt x="11081" y="372"/>
                  </a:lnTo>
                  <a:lnTo>
                    <a:pt x="11343" y="372"/>
                  </a:lnTo>
                  <a:lnTo>
                    <a:pt x="10856" y="372"/>
                  </a:lnTo>
                  <a:lnTo>
                    <a:pt x="12017" y="372"/>
                  </a:lnTo>
                  <a:lnTo>
                    <a:pt x="12017" y="807"/>
                  </a:lnTo>
                  <a:lnTo>
                    <a:pt x="11792" y="807"/>
                  </a:lnTo>
                  <a:lnTo>
                    <a:pt x="12241" y="807"/>
                  </a:lnTo>
                  <a:lnTo>
                    <a:pt x="12391" y="372"/>
                  </a:lnTo>
                  <a:lnTo>
                    <a:pt x="13327" y="372"/>
                  </a:lnTo>
                  <a:lnTo>
                    <a:pt x="13327" y="0"/>
                  </a:lnTo>
                  <a:lnTo>
                    <a:pt x="15498" y="0"/>
                  </a:lnTo>
                  <a:lnTo>
                    <a:pt x="15723" y="372"/>
                  </a:lnTo>
                  <a:lnTo>
                    <a:pt x="16172" y="372"/>
                  </a:lnTo>
                  <a:lnTo>
                    <a:pt x="16359" y="0"/>
                  </a:lnTo>
                  <a:lnTo>
                    <a:pt x="16808" y="0"/>
                  </a:lnTo>
                  <a:lnTo>
                    <a:pt x="16808" y="372"/>
                  </a:lnTo>
                  <a:lnTo>
                    <a:pt x="13963" y="807"/>
                  </a:lnTo>
                  <a:lnTo>
                    <a:pt x="14188" y="807"/>
                  </a:lnTo>
                  <a:lnTo>
                    <a:pt x="14412" y="372"/>
                  </a:lnTo>
                  <a:lnTo>
                    <a:pt x="17669" y="372"/>
                  </a:lnTo>
                  <a:lnTo>
                    <a:pt x="17894" y="807"/>
                  </a:lnTo>
                  <a:lnTo>
                    <a:pt x="18119" y="807"/>
                  </a:lnTo>
                  <a:lnTo>
                    <a:pt x="18343" y="372"/>
                  </a:lnTo>
                  <a:lnTo>
                    <a:pt x="18343" y="1055"/>
                  </a:lnTo>
                  <a:lnTo>
                    <a:pt x="15723" y="1055"/>
                  </a:lnTo>
                  <a:lnTo>
                    <a:pt x="14862" y="1428"/>
                  </a:lnTo>
                  <a:lnTo>
                    <a:pt x="15273" y="1428"/>
                  </a:lnTo>
                  <a:lnTo>
                    <a:pt x="15723" y="1055"/>
                  </a:lnTo>
                  <a:lnTo>
                    <a:pt x="16808" y="1055"/>
                  </a:lnTo>
                  <a:lnTo>
                    <a:pt x="17033" y="807"/>
                  </a:lnTo>
                  <a:lnTo>
                    <a:pt x="17482" y="807"/>
                  </a:lnTo>
                  <a:lnTo>
                    <a:pt x="17482" y="1428"/>
                  </a:lnTo>
                  <a:lnTo>
                    <a:pt x="17258" y="1800"/>
                  </a:lnTo>
                  <a:lnTo>
                    <a:pt x="17033" y="1800"/>
                  </a:lnTo>
                  <a:lnTo>
                    <a:pt x="17033" y="2172"/>
                  </a:lnTo>
                  <a:lnTo>
                    <a:pt x="17033" y="1800"/>
                  </a:lnTo>
                  <a:lnTo>
                    <a:pt x="17258" y="1428"/>
                  </a:lnTo>
                  <a:lnTo>
                    <a:pt x="17669" y="1428"/>
                  </a:lnTo>
                  <a:lnTo>
                    <a:pt x="17894" y="1055"/>
                  </a:lnTo>
                  <a:lnTo>
                    <a:pt x="18119" y="1055"/>
                  </a:lnTo>
                  <a:lnTo>
                    <a:pt x="18119" y="1428"/>
                  </a:lnTo>
                  <a:lnTo>
                    <a:pt x="17894" y="1800"/>
                  </a:lnTo>
                  <a:lnTo>
                    <a:pt x="17894" y="2172"/>
                  </a:lnTo>
                  <a:lnTo>
                    <a:pt x="17669" y="2172"/>
                  </a:lnTo>
                  <a:lnTo>
                    <a:pt x="17894" y="2172"/>
                  </a:lnTo>
                  <a:lnTo>
                    <a:pt x="18119" y="1800"/>
                  </a:lnTo>
                  <a:lnTo>
                    <a:pt x="18980" y="1800"/>
                  </a:lnTo>
                  <a:lnTo>
                    <a:pt x="19204" y="1428"/>
                  </a:lnTo>
                  <a:lnTo>
                    <a:pt x="19429" y="1428"/>
                  </a:lnTo>
                  <a:lnTo>
                    <a:pt x="19653" y="1055"/>
                  </a:lnTo>
                  <a:lnTo>
                    <a:pt x="20964" y="1055"/>
                  </a:lnTo>
                  <a:lnTo>
                    <a:pt x="20964" y="1428"/>
                  </a:lnTo>
                  <a:lnTo>
                    <a:pt x="21600" y="1428"/>
                  </a:lnTo>
                  <a:lnTo>
                    <a:pt x="21413" y="1800"/>
                  </a:lnTo>
                  <a:lnTo>
                    <a:pt x="20964" y="2172"/>
                  </a:lnTo>
                  <a:lnTo>
                    <a:pt x="19653" y="2172"/>
                  </a:lnTo>
                  <a:lnTo>
                    <a:pt x="19653" y="2421"/>
                  </a:lnTo>
                  <a:lnTo>
                    <a:pt x="19878" y="2421"/>
                  </a:lnTo>
                  <a:lnTo>
                    <a:pt x="18792" y="2421"/>
                  </a:lnTo>
                  <a:lnTo>
                    <a:pt x="18792" y="2855"/>
                  </a:lnTo>
                  <a:lnTo>
                    <a:pt x="19204" y="2855"/>
                  </a:lnTo>
                  <a:lnTo>
                    <a:pt x="18792" y="2855"/>
                  </a:lnTo>
                  <a:lnTo>
                    <a:pt x="18792" y="3600"/>
                  </a:lnTo>
                  <a:lnTo>
                    <a:pt x="18568" y="3600"/>
                  </a:lnTo>
                  <a:lnTo>
                    <a:pt x="18343" y="3848"/>
                  </a:lnTo>
                  <a:lnTo>
                    <a:pt x="18119" y="3848"/>
                  </a:lnTo>
                  <a:lnTo>
                    <a:pt x="17894" y="4221"/>
                  </a:lnTo>
                  <a:lnTo>
                    <a:pt x="18343" y="4221"/>
                  </a:lnTo>
                  <a:lnTo>
                    <a:pt x="18343" y="3848"/>
                  </a:lnTo>
                  <a:lnTo>
                    <a:pt x="18792" y="3848"/>
                  </a:lnTo>
                  <a:lnTo>
                    <a:pt x="18792" y="4593"/>
                  </a:lnTo>
                  <a:lnTo>
                    <a:pt x="19204" y="4593"/>
                  </a:lnTo>
                  <a:lnTo>
                    <a:pt x="19204" y="4221"/>
                  </a:lnTo>
                  <a:lnTo>
                    <a:pt x="19429" y="4221"/>
                  </a:lnTo>
                  <a:lnTo>
                    <a:pt x="19204" y="4593"/>
                  </a:lnTo>
                  <a:lnTo>
                    <a:pt x="19204" y="5276"/>
                  </a:lnTo>
                  <a:lnTo>
                    <a:pt x="18980" y="5276"/>
                  </a:lnTo>
                  <a:lnTo>
                    <a:pt x="18980" y="5648"/>
                  </a:lnTo>
                  <a:lnTo>
                    <a:pt x="18792" y="6021"/>
                  </a:lnTo>
                  <a:lnTo>
                    <a:pt x="18792" y="5648"/>
                  </a:lnTo>
                  <a:lnTo>
                    <a:pt x="18568" y="5648"/>
                  </a:lnTo>
                  <a:lnTo>
                    <a:pt x="18568" y="4841"/>
                  </a:lnTo>
                  <a:lnTo>
                    <a:pt x="17669" y="4841"/>
                  </a:lnTo>
                  <a:lnTo>
                    <a:pt x="17894" y="5276"/>
                  </a:lnTo>
                  <a:lnTo>
                    <a:pt x="17894" y="4841"/>
                  </a:lnTo>
                  <a:lnTo>
                    <a:pt x="18119" y="4841"/>
                  </a:lnTo>
                  <a:lnTo>
                    <a:pt x="18119" y="5276"/>
                  </a:lnTo>
                  <a:lnTo>
                    <a:pt x="17894" y="5276"/>
                  </a:lnTo>
                  <a:lnTo>
                    <a:pt x="18119" y="5648"/>
                  </a:lnTo>
                  <a:lnTo>
                    <a:pt x="18343" y="5648"/>
                  </a:lnTo>
                  <a:lnTo>
                    <a:pt x="18343" y="6269"/>
                  </a:lnTo>
                  <a:lnTo>
                    <a:pt x="18119" y="6269"/>
                  </a:lnTo>
                  <a:lnTo>
                    <a:pt x="18119" y="7014"/>
                  </a:lnTo>
                  <a:lnTo>
                    <a:pt x="18343" y="7014"/>
                  </a:lnTo>
                  <a:lnTo>
                    <a:pt x="18343" y="7448"/>
                  </a:lnTo>
                  <a:lnTo>
                    <a:pt x="17894" y="7448"/>
                  </a:lnTo>
                  <a:lnTo>
                    <a:pt x="17894" y="8069"/>
                  </a:lnTo>
                  <a:lnTo>
                    <a:pt x="17669" y="8069"/>
                  </a:lnTo>
                  <a:lnTo>
                    <a:pt x="17669" y="8441"/>
                  </a:lnTo>
                  <a:lnTo>
                    <a:pt x="17482" y="8441"/>
                  </a:lnTo>
                  <a:lnTo>
                    <a:pt x="17482" y="8069"/>
                  </a:lnTo>
                  <a:lnTo>
                    <a:pt x="17258" y="8069"/>
                  </a:lnTo>
                  <a:lnTo>
                    <a:pt x="17258" y="9062"/>
                  </a:lnTo>
                  <a:lnTo>
                    <a:pt x="16808" y="9062"/>
                  </a:lnTo>
                  <a:lnTo>
                    <a:pt x="16808" y="8814"/>
                  </a:lnTo>
                  <a:lnTo>
                    <a:pt x="16172" y="8814"/>
                  </a:lnTo>
                  <a:lnTo>
                    <a:pt x="16172" y="8441"/>
                  </a:lnTo>
                  <a:lnTo>
                    <a:pt x="15947" y="8441"/>
                  </a:lnTo>
                  <a:lnTo>
                    <a:pt x="16172" y="8441"/>
                  </a:lnTo>
                  <a:lnTo>
                    <a:pt x="16584" y="9062"/>
                  </a:lnTo>
                  <a:lnTo>
                    <a:pt x="16808" y="9497"/>
                  </a:lnTo>
                  <a:lnTo>
                    <a:pt x="16808" y="9869"/>
                  </a:lnTo>
                  <a:lnTo>
                    <a:pt x="17258" y="9869"/>
                  </a:lnTo>
                  <a:lnTo>
                    <a:pt x="17258" y="10490"/>
                  </a:lnTo>
                  <a:lnTo>
                    <a:pt x="17033" y="10862"/>
                  </a:lnTo>
                  <a:lnTo>
                    <a:pt x="17033" y="11234"/>
                  </a:lnTo>
                  <a:lnTo>
                    <a:pt x="17033" y="10490"/>
                  </a:lnTo>
                  <a:lnTo>
                    <a:pt x="16584" y="10490"/>
                  </a:lnTo>
                  <a:lnTo>
                    <a:pt x="16584" y="10862"/>
                  </a:lnTo>
                  <a:lnTo>
                    <a:pt x="16359" y="10862"/>
                  </a:lnTo>
                  <a:lnTo>
                    <a:pt x="16359" y="10490"/>
                  </a:lnTo>
                  <a:lnTo>
                    <a:pt x="16172" y="10490"/>
                  </a:lnTo>
                  <a:lnTo>
                    <a:pt x="16172" y="10117"/>
                  </a:lnTo>
                  <a:lnTo>
                    <a:pt x="15947" y="9869"/>
                  </a:lnTo>
                  <a:lnTo>
                    <a:pt x="15498" y="9869"/>
                  </a:lnTo>
                  <a:lnTo>
                    <a:pt x="15723" y="10117"/>
                  </a:lnTo>
                  <a:lnTo>
                    <a:pt x="15723" y="10490"/>
                  </a:lnTo>
                  <a:lnTo>
                    <a:pt x="15498" y="10490"/>
                  </a:lnTo>
                  <a:lnTo>
                    <a:pt x="15723" y="10490"/>
                  </a:lnTo>
                  <a:lnTo>
                    <a:pt x="15723" y="10862"/>
                  </a:lnTo>
                  <a:lnTo>
                    <a:pt x="15498" y="10862"/>
                  </a:lnTo>
                  <a:lnTo>
                    <a:pt x="15498" y="11234"/>
                  </a:lnTo>
                  <a:lnTo>
                    <a:pt x="15273" y="10862"/>
                  </a:lnTo>
                  <a:lnTo>
                    <a:pt x="14862" y="10862"/>
                  </a:lnTo>
                  <a:lnTo>
                    <a:pt x="14862" y="10490"/>
                  </a:lnTo>
                  <a:lnTo>
                    <a:pt x="14637" y="10490"/>
                  </a:lnTo>
                  <a:lnTo>
                    <a:pt x="14637" y="11234"/>
                  </a:lnTo>
                  <a:lnTo>
                    <a:pt x="16172" y="11234"/>
                  </a:lnTo>
                  <a:lnTo>
                    <a:pt x="16172" y="10862"/>
                  </a:lnTo>
                  <a:lnTo>
                    <a:pt x="16359" y="10862"/>
                  </a:lnTo>
                  <a:lnTo>
                    <a:pt x="16359" y="11234"/>
                  </a:lnTo>
                  <a:lnTo>
                    <a:pt x="16808" y="11234"/>
                  </a:lnTo>
                  <a:lnTo>
                    <a:pt x="16808" y="11545"/>
                  </a:lnTo>
                  <a:lnTo>
                    <a:pt x="16584" y="11545"/>
                  </a:lnTo>
                  <a:lnTo>
                    <a:pt x="16584" y="11917"/>
                  </a:lnTo>
                  <a:lnTo>
                    <a:pt x="16172" y="11917"/>
                  </a:lnTo>
                  <a:lnTo>
                    <a:pt x="15947" y="12290"/>
                  </a:lnTo>
                  <a:lnTo>
                    <a:pt x="15498" y="12290"/>
                  </a:lnTo>
                  <a:lnTo>
                    <a:pt x="15273" y="12662"/>
                  </a:lnTo>
                  <a:lnTo>
                    <a:pt x="15049" y="12662"/>
                  </a:lnTo>
                  <a:lnTo>
                    <a:pt x="14862" y="12910"/>
                  </a:lnTo>
                  <a:lnTo>
                    <a:pt x="13102" y="12910"/>
                  </a:lnTo>
                  <a:lnTo>
                    <a:pt x="12878" y="13283"/>
                  </a:lnTo>
                  <a:lnTo>
                    <a:pt x="12653" y="13283"/>
                  </a:lnTo>
                  <a:lnTo>
                    <a:pt x="12391" y="13717"/>
                  </a:lnTo>
                  <a:lnTo>
                    <a:pt x="12241" y="13717"/>
                  </a:lnTo>
                  <a:lnTo>
                    <a:pt x="12241" y="13966"/>
                  </a:lnTo>
                  <a:lnTo>
                    <a:pt x="11792" y="14710"/>
                  </a:lnTo>
                  <a:lnTo>
                    <a:pt x="11567" y="14710"/>
                  </a:lnTo>
                  <a:lnTo>
                    <a:pt x="11343" y="15083"/>
                  </a:lnTo>
                  <a:lnTo>
                    <a:pt x="11081" y="15083"/>
                  </a:lnTo>
                  <a:lnTo>
                    <a:pt x="10856" y="15331"/>
                  </a:lnTo>
                  <a:lnTo>
                    <a:pt x="10257" y="15331"/>
                  </a:lnTo>
                  <a:lnTo>
                    <a:pt x="10033" y="15766"/>
                  </a:lnTo>
                  <a:lnTo>
                    <a:pt x="8947" y="15766"/>
                  </a:lnTo>
                  <a:lnTo>
                    <a:pt x="8947" y="16138"/>
                  </a:lnTo>
                  <a:lnTo>
                    <a:pt x="8722" y="16138"/>
                  </a:lnTo>
                  <a:lnTo>
                    <a:pt x="8722" y="16759"/>
                  </a:lnTo>
                  <a:lnTo>
                    <a:pt x="8460" y="16759"/>
                  </a:lnTo>
                  <a:lnTo>
                    <a:pt x="8460" y="17503"/>
                  </a:lnTo>
                  <a:lnTo>
                    <a:pt x="8236" y="17503"/>
                  </a:lnTo>
                  <a:lnTo>
                    <a:pt x="8086" y="17814"/>
                  </a:lnTo>
                  <a:lnTo>
                    <a:pt x="7861" y="18186"/>
                  </a:lnTo>
                  <a:lnTo>
                    <a:pt x="7637" y="18186"/>
                  </a:lnTo>
                  <a:lnTo>
                    <a:pt x="7637" y="19179"/>
                  </a:lnTo>
                  <a:lnTo>
                    <a:pt x="7150" y="19179"/>
                  </a:lnTo>
                  <a:lnTo>
                    <a:pt x="6925" y="19552"/>
                  </a:lnTo>
                  <a:lnTo>
                    <a:pt x="6925" y="19986"/>
                  </a:lnTo>
                  <a:lnTo>
                    <a:pt x="6776" y="20607"/>
                  </a:lnTo>
                  <a:lnTo>
                    <a:pt x="6776" y="20979"/>
                  </a:lnTo>
                  <a:lnTo>
                    <a:pt x="6551" y="21352"/>
                  </a:lnTo>
                  <a:lnTo>
                    <a:pt x="6551" y="21600"/>
                  </a:lnTo>
                  <a:lnTo>
                    <a:pt x="6102" y="21600"/>
                  </a:lnTo>
                  <a:lnTo>
                    <a:pt x="6102" y="20607"/>
                  </a:lnTo>
                  <a:lnTo>
                    <a:pt x="5016" y="20607"/>
                  </a:lnTo>
                  <a:lnTo>
                    <a:pt x="4792" y="20359"/>
                  </a:lnTo>
                  <a:lnTo>
                    <a:pt x="4530" y="19986"/>
                  </a:lnTo>
                  <a:lnTo>
                    <a:pt x="4530" y="19552"/>
                  </a:lnTo>
                  <a:lnTo>
                    <a:pt x="4305" y="19179"/>
                  </a:lnTo>
                  <a:lnTo>
                    <a:pt x="4305" y="17814"/>
                  </a:lnTo>
                  <a:lnTo>
                    <a:pt x="3931" y="17814"/>
                  </a:lnTo>
                  <a:lnTo>
                    <a:pt x="3931" y="17503"/>
                  </a:lnTo>
                  <a:lnTo>
                    <a:pt x="3706" y="17131"/>
                  </a:lnTo>
                  <a:lnTo>
                    <a:pt x="3931" y="17131"/>
                  </a:lnTo>
                  <a:lnTo>
                    <a:pt x="3931" y="16759"/>
                  </a:lnTo>
                  <a:lnTo>
                    <a:pt x="3706" y="16759"/>
                  </a:lnTo>
                  <a:lnTo>
                    <a:pt x="3931" y="16759"/>
                  </a:lnTo>
                  <a:lnTo>
                    <a:pt x="3931" y="16138"/>
                  </a:lnTo>
                  <a:lnTo>
                    <a:pt x="3706" y="16138"/>
                  </a:lnTo>
                  <a:lnTo>
                    <a:pt x="3706" y="15766"/>
                  </a:lnTo>
                  <a:lnTo>
                    <a:pt x="3481" y="15766"/>
                  </a:lnTo>
                  <a:lnTo>
                    <a:pt x="3481" y="15331"/>
                  </a:lnTo>
                  <a:lnTo>
                    <a:pt x="3706" y="15331"/>
                  </a:lnTo>
                  <a:lnTo>
                    <a:pt x="3706" y="14710"/>
                  </a:lnTo>
                  <a:lnTo>
                    <a:pt x="3481" y="14338"/>
                  </a:lnTo>
                  <a:lnTo>
                    <a:pt x="3706" y="14338"/>
                  </a:lnTo>
                  <a:lnTo>
                    <a:pt x="3706" y="13966"/>
                  </a:lnTo>
                  <a:lnTo>
                    <a:pt x="3931" y="13966"/>
                  </a:lnTo>
                  <a:lnTo>
                    <a:pt x="3931" y="13717"/>
                  </a:lnTo>
                  <a:lnTo>
                    <a:pt x="4305" y="13717"/>
                  </a:lnTo>
                  <a:lnTo>
                    <a:pt x="4305" y="12910"/>
                  </a:lnTo>
                  <a:lnTo>
                    <a:pt x="4530" y="12910"/>
                  </a:lnTo>
                  <a:lnTo>
                    <a:pt x="4792" y="12662"/>
                  </a:lnTo>
                  <a:lnTo>
                    <a:pt x="5466" y="12662"/>
                  </a:lnTo>
                  <a:lnTo>
                    <a:pt x="5466" y="11917"/>
                  </a:lnTo>
                  <a:lnTo>
                    <a:pt x="5241" y="11545"/>
                  </a:lnTo>
                  <a:lnTo>
                    <a:pt x="5016" y="11545"/>
                  </a:lnTo>
                  <a:lnTo>
                    <a:pt x="4530" y="10862"/>
                  </a:lnTo>
                  <a:lnTo>
                    <a:pt x="4305" y="10862"/>
                  </a:lnTo>
                  <a:lnTo>
                    <a:pt x="4305" y="10490"/>
                  </a:lnTo>
                  <a:lnTo>
                    <a:pt x="4792" y="10490"/>
                  </a:lnTo>
                  <a:lnTo>
                    <a:pt x="5466" y="11234"/>
                  </a:lnTo>
                  <a:lnTo>
                    <a:pt x="5466" y="10490"/>
                  </a:lnTo>
                  <a:lnTo>
                    <a:pt x="5241" y="10490"/>
                  </a:lnTo>
                  <a:lnTo>
                    <a:pt x="5241" y="10117"/>
                  </a:lnTo>
                  <a:lnTo>
                    <a:pt x="5016" y="9869"/>
                  </a:lnTo>
                  <a:lnTo>
                    <a:pt x="5016" y="9497"/>
                  </a:lnTo>
                  <a:lnTo>
                    <a:pt x="4792" y="9062"/>
                  </a:lnTo>
                  <a:lnTo>
                    <a:pt x="4792" y="8069"/>
                  </a:lnTo>
                  <a:lnTo>
                    <a:pt x="4530" y="8069"/>
                  </a:lnTo>
                  <a:lnTo>
                    <a:pt x="4792" y="8069"/>
                  </a:lnTo>
                  <a:lnTo>
                    <a:pt x="4792" y="7697"/>
                  </a:lnTo>
                  <a:lnTo>
                    <a:pt x="4530" y="7697"/>
                  </a:lnTo>
                  <a:lnTo>
                    <a:pt x="4530" y="7448"/>
                  </a:lnTo>
                  <a:lnTo>
                    <a:pt x="4305" y="7448"/>
                  </a:lnTo>
                  <a:lnTo>
                    <a:pt x="4530" y="7448"/>
                  </a:lnTo>
                  <a:lnTo>
                    <a:pt x="4530" y="7014"/>
                  </a:lnTo>
                  <a:lnTo>
                    <a:pt x="4305" y="7014"/>
                  </a:lnTo>
                  <a:lnTo>
                    <a:pt x="4305" y="6641"/>
                  </a:lnTo>
                  <a:lnTo>
                    <a:pt x="3706" y="6641"/>
                  </a:lnTo>
                  <a:lnTo>
                    <a:pt x="3706" y="6269"/>
                  </a:lnTo>
                  <a:lnTo>
                    <a:pt x="3481" y="6021"/>
                  </a:lnTo>
                  <a:lnTo>
                    <a:pt x="3219" y="6021"/>
                  </a:lnTo>
                  <a:lnTo>
                    <a:pt x="3219" y="5648"/>
                  </a:lnTo>
                  <a:lnTo>
                    <a:pt x="2396" y="5648"/>
                  </a:lnTo>
                  <a:lnTo>
                    <a:pt x="2171" y="6021"/>
                  </a:lnTo>
                  <a:lnTo>
                    <a:pt x="1310" y="6021"/>
                  </a:lnTo>
                  <a:lnTo>
                    <a:pt x="1310" y="6269"/>
                  </a:lnTo>
                  <a:lnTo>
                    <a:pt x="861" y="6269"/>
                  </a:lnTo>
                  <a:lnTo>
                    <a:pt x="599" y="6021"/>
                  </a:lnTo>
                  <a:lnTo>
                    <a:pt x="599" y="5648"/>
                  </a:lnTo>
                  <a:lnTo>
                    <a:pt x="1086" y="5648"/>
                  </a:lnTo>
                  <a:lnTo>
                    <a:pt x="1086" y="5276"/>
                  </a:lnTo>
                  <a:lnTo>
                    <a:pt x="861" y="5276"/>
                  </a:lnTo>
                  <a:lnTo>
                    <a:pt x="1535" y="5276"/>
                  </a:lnTo>
                  <a:lnTo>
                    <a:pt x="1535" y="4841"/>
                  </a:lnTo>
                  <a:lnTo>
                    <a:pt x="1909" y="4841"/>
                  </a:lnTo>
                  <a:lnTo>
                    <a:pt x="1909" y="4593"/>
                  </a:lnTo>
                  <a:lnTo>
                    <a:pt x="861" y="4593"/>
                  </a:lnTo>
                  <a:lnTo>
                    <a:pt x="599" y="4221"/>
                  </a:lnTo>
                  <a:lnTo>
                    <a:pt x="150" y="4221"/>
                  </a:lnTo>
                  <a:lnTo>
                    <a:pt x="0" y="3848"/>
                  </a:lnTo>
                  <a:lnTo>
                    <a:pt x="150" y="384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3" name="Freeform 857"/>
            <p:cNvSpPr/>
            <p:nvPr/>
          </p:nvSpPr>
          <p:spPr>
            <a:xfrm>
              <a:off x="2758860" y="10942"/>
              <a:ext cx="27100" cy="2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8100" y="13745"/>
                  </a:lnTo>
                  <a:lnTo>
                    <a:pt x="8100" y="0"/>
                  </a:lnTo>
                  <a:lnTo>
                    <a:pt x="16200" y="0"/>
                  </a:lnTo>
                  <a:lnTo>
                    <a:pt x="21600" y="1374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374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4" name="Freeform 858"/>
            <p:cNvSpPr/>
            <p:nvPr/>
          </p:nvSpPr>
          <p:spPr>
            <a:xfrm>
              <a:off x="2758860" y="10942"/>
              <a:ext cx="27100" cy="2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8100" y="13745"/>
                  </a:lnTo>
                  <a:lnTo>
                    <a:pt x="8100" y="0"/>
                  </a:lnTo>
                  <a:lnTo>
                    <a:pt x="16200" y="0"/>
                  </a:lnTo>
                  <a:lnTo>
                    <a:pt x="21600" y="1374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374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5" name="Freeform 861"/>
            <p:cNvSpPr/>
            <p:nvPr/>
          </p:nvSpPr>
          <p:spPr>
            <a:xfrm>
              <a:off x="6676140" y="3752352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508" name="Freeform 862"/>
            <p:cNvGrpSpPr/>
            <p:nvPr/>
          </p:nvGrpSpPr>
          <p:grpSpPr>
            <a:xfrm>
              <a:off x="6794691" y="3884540"/>
              <a:ext cx="12701" cy="12769"/>
              <a:chOff x="0" y="0"/>
              <a:chExt cx="12700" cy="12768"/>
            </a:xfrm>
          </p:grpSpPr>
          <p:sp>
            <p:nvSpPr>
              <p:cNvPr id="506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7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11" name="Freeform 863"/>
            <p:cNvGrpSpPr/>
            <p:nvPr/>
          </p:nvGrpSpPr>
          <p:grpSpPr>
            <a:xfrm>
              <a:off x="6794691" y="3884540"/>
              <a:ext cx="12701" cy="12769"/>
              <a:chOff x="0" y="0"/>
              <a:chExt cx="12700" cy="12768"/>
            </a:xfrm>
          </p:grpSpPr>
          <p:sp>
            <p:nvSpPr>
              <p:cNvPr id="509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0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14" name="Freeform 864"/>
            <p:cNvGrpSpPr/>
            <p:nvPr/>
          </p:nvGrpSpPr>
          <p:grpSpPr>
            <a:xfrm>
              <a:off x="6794691" y="3884540"/>
              <a:ext cx="12701" cy="12769"/>
              <a:chOff x="0" y="0"/>
              <a:chExt cx="12700" cy="12768"/>
            </a:xfrm>
          </p:grpSpPr>
          <p:sp>
            <p:nvSpPr>
              <p:cNvPr id="512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3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5" name="Line 157"/>
            <p:cNvSpPr/>
            <p:nvPr/>
          </p:nvSpPr>
          <p:spPr>
            <a:xfrm flipV="1">
              <a:off x="6884451" y="3884540"/>
              <a:ext cx="2" cy="23711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6" name="Freeform 866"/>
            <p:cNvSpPr/>
            <p:nvPr/>
          </p:nvSpPr>
          <p:spPr>
            <a:xfrm>
              <a:off x="6884451" y="3884540"/>
              <a:ext cx="2" cy="23711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7" name="Freeform 867"/>
            <p:cNvSpPr/>
            <p:nvPr/>
          </p:nvSpPr>
          <p:spPr>
            <a:xfrm>
              <a:off x="7182523" y="3333774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8" name="Freeform 868"/>
            <p:cNvSpPr/>
            <p:nvPr/>
          </p:nvSpPr>
          <p:spPr>
            <a:xfrm>
              <a:off x="7182523" y="3333774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9" name="Freeform 869"/>
            <p:cNvSpPr/>
            <p:nvPr/>
          </p:nvSpPr>
          <p:spPr>
            <a:xfrm>
              <a:off x="7182523" y="3333774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0" name="Freeform 870"/>
            <p:cNvSpPr/>
            <p:nvPr/>
          </p:nvSpPr>
          <p:spPr>
            <a:xfrm>
              <a:off x="7192685" y="3260825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2960" y="15965"/>
                  </a:lnTo>
                  <a:lnTo>
                    <a:pt x="1296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1" name="Freeform 871"/>
            <p:cNvSpPr/>
            <p:nvPr/>
          </p:nvSpPr>
          <p:spPr>
            <a:xfrm>
              <a:off x="7160507" y="3231645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969" y="21600"/>
                  </a:lnTo>
                  <a:lnTo>
                    <a:pt x="9969" y="8100"/>
                  </a:lnTo>
                  <a:lnTo>
                    <a:pt x="21600" y="81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2" name="Freeform 874"/>
            <p:cNvSpPr/>
            <p:nvPr/>
          </p:nvSpPr>
          <p:spPr>
            <a:xfrm>
              <a:off x="6706624" y="2941673"/>
              <a:ext cx="3895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65" y="21600"/>
                  </a:moveTo>
                  <a:lnTo>
                    <a:pt x="15965" y="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9969"/>
                  </a:lnTo>
                  <a:lnTo>
                    <a:pt x="10330" y="9969"/>
                  </a:lnTo>
                  <a:lnTo>
                    <a:pt x="10330" y="21600"/>
                  </a:lnTo>
                  <a:lnTo>
                    <a:pt x="15965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3" name="Freeform 875"/>
            <p:cNvSpPr/>
            <p:nvPr/>
          </p:nvSpPr>
          <p:spPr>
            <a:xfrm>
              <a:off x="6706624" y="2941673"/>
              <a:ext cx="3895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65" y="21600"/>
                  </a:moveTo>
                  <a:lnTo>
                    <a:pt x="15965" y="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9969"/>
                  </a:lnTo>
                  <a:lnTo>
                    <a:pt x="10330" y="9969"/>
                  </a:lnTo>
                  <a:lnTo>
                    <a:pt x="10330" y="21600"/>
                  </a:lnTo>
                  <a:lnTo>
                    <a:pt x="15965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4" name="Freeform 876"/>
            <p:cNvSpPr/>
            <p:nvPr/>
          </p:nvSpPr>
          <p:spPr>
            <a:xfrm>
              <a:off x="7182523" y="4103387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5" name="Freeform 877"/>
            <p:cNvSpPr/>
            <p:nvPr/>
          </p:nvSpPr>
          <p:spPr>
            <a:xfrm>
              <a:off x="7182523" y="4103387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6" name="Freeform 878"/>
            <p:cNvSpPr/>
            <p:nvPr/>
          </p:nvSpPr>
          <p:spPr>
            <a:xfrm>
              <a:off x="7182523" y="4103387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7" name="Freeform 881"/>
            <p:cNvSpPr/>
            <p:nvPr/>
          </p:nvSpPr>
          <p:spPr>
            <a:xfrm>
              <a:off x="7489064" y="3700344"/>
              <a:ext cx="145651" cy="23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14" y="15120"/>
                  </a:moveTo>
                  <a:lnTo>
                    <a:pt x="4019" y="15120"/>
                  </a:lnTo>
                  <a:lnTo>
                    <a:pt x="4019" y="14123"/>
                  </a:lnTo>
                  <a:lnTo>
                    <a:pt x="5526" y="13458"/>
                  </a:lnTo>
                  <a:lnTo>
                    <a:pt x="7284" y="13458"/>
                  </a:lnTo>
                  <a:lnTo>
                    <a:pt x="7284" y="12462"/>
                  </a:lnTo>
                  <a:lnTo>
                    <a:pt x="8791" y="11298"/>
                  </a:lnTo>
                  <a:lnTo>
                    <a:pt x="10298" y="11298"/>
                  </a:lnTo>
                  <a:lnTo>
                    <a:pt x="10298" y="8640"/>
                  </a:lnTo>
                  <a:lnTo>
                    <a:pt x="11805" y="7643"/>
                  </a:lnTo>
                  <a:lnTo>
                    <a:pt x="12809" y="6646"/>
                  </a:lnTo>
                  <a:lnTo>
                    <a:pt x="11805" y="6646"/>
                  </a:lnTo>
                  <a:lnTo>
                    <a:pt x="11805" y="4818"/>
                  </a:lnTo>
                  <a:lnTo>
                    <a:pt x="10298" y="3822"/>
                  </a:lnTo>
                  <a:lnTo>
                    <a:pt x="10298" y="0"/>
                  </a:lnTo>
                  <a:lnTo>
                    <a:pt x="11805" y="0"/>
                  </a:lnTo>
                  <a:lnTo>
                    <a:pt x="11805" y="1163"/>
                  </a:lnTo>
                  <a:lnTo>
                    <a:pt x="12809" y="1163"/>
                  </a:lnTo>
                  <a:lnTo>
                    <a:pt x="12809" y="2160"/>
                  </a:lnTo>
                  <a:lnTo>
                    <a:pt x="14567" y="3157"/>
                  </a:lnTo>
                  <a:lnTo>
                    <a:pt x="14567" y="4818"/>
                  </a:lnTo>
                  <a:lnTo>
                    <a:pt x="12809" y="5815"/>
                  </a:lnTo>
                  <a:lnTo>
                    <a:pt x="12809" y="8640"/>
                  </a:lnTo>
                  <a:lnTo>
                    <a:pt x="14567" y="8640"/>
                  </a:lnTo>
                  <a:lnTo>
                    <a:pt x="14567" y="7643"/>
                  </a:lnTo>
                  <a:lnTo>
                    <a:pt x="16074" y="8640"/>
                  </a:lnTo>
                  <a:lnTo>
                    <a:pt x="16074" y="10302"/>
                  </a:lnTo>
                  <a:lnTo>
                    <a:pt x="17581" y="10302"/>
                  </a:lnTo>
                  <a:lnTo>
                    <a:pt x="17581" y="11298"/>
                  </a:lnTo>
                  <a:lnTo>
                    <a:pt x="19088" y="11298"/>
                  </a:lnTo>
                  <a:lnTo>
                    <a:pt x="19088" y="10302"/>
                  </a:lnTo>
                  <a:lnTo>
                    <a:pt x="21600" y="10302"/>
                  </a:lnTo>
                  <a:lnTo>
                    <a:pt x="21600" y="11298"/>
                  </a:lnTo>
                  <a:lnTo>
                    <a:pt x="20595" y="12462"/>
                  </a:lnTo>
                  <a:lnTo>
                    <a:pt x="20595" y="13458"/>
                  </a:lnTo>
                  <a:lnTo>
                    <a:pt x="19088" y="13458"/>
                  </a:lnTo>
                  <a:lnTo>
                    <a:pt x="19088" y="14123"/>
                  </a:lnTo>
                  <a:lnTo>
                    <a:pt x="17581" y="14123"/>
                  </a:lnTo>
                  <a:lnTo>
                    <a:pt x="16074" y="15120"/>
                  </a:lnTo>
                  <a:lnTo>
                    <a:pt x="12809" y="15120"/>
                  </a:lnTo>
                  <a:lnTo>
                    <a:pt x="11805" y="16117"/>
                  </a:lnTo>
                  <a:lnTo>
                    <a:pt x="11805" y="16782"/>
                  </a:lnTo>
                  <a:lnTo>
                    <a:pt x="10298" y="17945"/>
                  </a:lnTo>
                  <a:lnTo>
                    <a:pt x="10298" y="18942"/>
                  </a:lnTo>
                  <a:lnTo>
                    <a:pt x="8791" y="19938"/>
                  </a:lnTo>
                  <a:lnTo>
                    <a:pt x="7284" y="19938"/>
                  </a:lnTo>
                  <a:lnTo>
                    <a:pt x="4019" y="20603"/>
                  </a:lnTo>
                  <a:lnTo>
                    <a:pt x="4019" y="21600"/>
                  </a:lnTo>
                  <a:lnTo>
                    <a:pt x="0" y="21600"/>
                  </a:lnTo>
                  <a:lnTo>
                    <a:pt x="0" y="19938"/>
                  </a:lnTo>
                  <a:lnTo>
                    <a:pt x="1507" y="19938"/>
                  </a:lnTo>
                  <a:lnTo>
                    <a:pt x="3014" y="18942"/>
                  </a:lnTo>
                  <a:lnTo>
                    <a:pt x="4019" y="18942"/>
                  </a:lnTo>
                  <a:lnTo>
                    <a:pt x="4019" y="16117"/>
                  </a:lnTo>
                  <a:lnTo>
                    <a:pt x="1507" y="16117"/>
                  </a:lnTo>
                  <a:lnTo>
                    <a:pt x="3014" y="151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8" name="Freeform 882"/>
            <p:cNvSpPr/>
            <p:nvPr/>
          </p:nvSpPr>
          <p:spPr>
            <a:xfrm>
              <a:off x="7489064" y="3700344"/>
              <a:ext cx="145651" cy="23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14" y="15120"/>
                  </a:moveTo>
                  <a:lnTo>
                    <a:pt x="4019" y="15120"/>
                  </a:lnTo>
                  <a:lnTo>
                    <a:pt x="4019" y="14123"/>
                  </a:lnTo>
                  <a:lnTo>
                    <a:pt x="5526" y="13458"/>
                  </a:lnTo>
                  <a:lnTo>
                    <a:pt x="7284" y="13458"/>
                  </a:lnTo>
                  <a:lnTo>
                    <a:pt x="7284" y="12462"/>
                  </a:lnTo>
                  <a:lnTo>
                    <a:pt x="8791" y="11298"/>
                  </a:lnTo>
                  <a:lnTo>
                    <a:pt x="10298" y="11298"/>
                  </a:lnTo>
                  <a:lnTo>
                    <a:pt x="10298" y="8640"/>
                  </a:lnTo>
                  <a:lnTo>
                    <a:pt x="11805" y="7643"/>
                  </a:lnTo>
                  <a:lnTo>
                    <a:pt x="12809" y="6646"/>
                  </a:lnTo>
                  <a:lnTo>
                    <a:pt x="11805" y="6646"/>
                  </a:lnTo>
                  <a:lnTo>
                    <a:pt x="11805" y="4818"/>
                  </a:lnTo>
                  <a:lnTo>
                    <a:pt x="10298" y="3822"/>
                  </a:lnTo>
                  <a:lnTo>
                    <a:pt x="10298" y="0"/>
                  </a:lnTo>
                  <a:lnTo>
                    <a:pt x="11805" y="0"/>
                  </a:lnTo>
                  <a:lnTo>
                    <a:pt x="11805" y="1163"/>
                  </a:lnTo>
                  <a:lnTo>
                    <a:pt x="12809" y="1163"/>
                  </a:lnTo>
                  <a:lnTo>
                    <a:pt x="12809" y="2160"/>
                  </a:lnTo>
                  <a:lnTo>
                    <a:pt x="14567" y="3157"/>
                  </a:lnTo>
                  <a:lnTo>
                    <a:pt x="14567" y="4818"/>
                  </a:lnTo>
                  <a:lnTo>
                    <a:pt x="12809" y="5815"/>
                  </a:lnTo>
                  <a:lnTo>
                    <a:pt x="12809" y="8640"/>
                  </a:lnTo>
                  <a:lnTo>
                    <a:pt x="14567" y="8640"/>
                  </a:lnTo>
                  <a:lnTo>
                    <a:pt x="14567" y="7643"/>
                  </a:lnTo>
                  <a:lnTo>
                    <a:pt x="16074" y="8640"/>
                  </a:lnTo>
                  <a:lnTo>
                    <a:pt x="16074" y="10302"/>
                  </a:lnTo>
                  <a:lnTo>
                    <a:pt x="17581" y="10302"/>
                  </a:lnTo>
                  <a:lnTo>
                    <a:pt x="17581" y="11298"/>
                  </a:lnTo>
                  <a:lnTo>
                    <a:pt x="19088" y="11298"/>
                  </a:lnTo>
                  <a:lnTo>
                    <a:pt x="19088" y="10302"/>
                  </a:lnTo>
                  <a:lnTo>
                    <a:pt x="21600" y="10302"/>
                  </a:lnTo>
                  <a:lnTo>
                    <a:pt x="21600" y="11298"/>
                  </a:lnTo>
                  <a:lnTo>
                    <a:pt x="20595" y="12462"/>
                  </a:lnTo>
                  <a:lnTo>
                    <a:pt x="20595" y="13458"/>
                  </a:lnTo>
                  <a:lnTo>
                    <a:pt x="19088" y="13458"/>
                  </a:lnTo>
                  <a:lnTo>
                    <a:pt x="19088" y="14123"/>
                  </a:lnTo>
                  <a:lnTo>
                    <a:pt x="17581" y="14123"/>
                  </a:lnTo>
                  <a:lnTo>
                    <a:pt x="16074" y="15120"/>
                  </a:lnTo>
                  <a:lnTo>
                    <a:pt x="12809" y="15120"/>
                  </a:lnTo>
                  <a:lnTo>
                    <a:pt x="11805" y="16117"/>
                  </a:lnTo>
                  <a:lnTo>
                    <a:pt x="11805" y="16782"/>
                  </a:lnTo>
                  <a:lnTo>
                    <a:pt x="10298" y="17945"/>
                  </a:lnTo>
                  <a:lnTo>
                    <a:pt x="10298" y="18942"/>
                  </a:lnTo>
                  <a:lnTo>
                    <a:pt x="8791" y="19938"/>
                  </a:lnTo>
                  <a:lnTo>
                    <a:pt x="7284" y="19938"/>
                  </a:lnTo>
                  <a:lnTo>
                    <a:pt x="4019" y="20603"/>
                  </a:lnTo>
                  <a:lnTo>
                    <a:pt x="4019" y="21600"/>
                  </a:lnTo>
                  <a:lnTo>
                    <a:pt x="0" y="21600"/>
                  </a:lnTo>
                  <a:lnTo>
                    <a:pt x="0" y="19938"/>
                  </a:lnTo>
                  <a:lnTo>
                    <a:pt x="1507" y="19938"/>
                  </a:lnTo>
                  <a:lnTo>
                    <a:pt x="3014" y="18942"/>
                  </a:lnTo>
                  <a:lnTo>
                    <a:pt x="4019" y="18942"/>
                  </a:lnTo>
                  <a:lnTo>
                    <a:pt x="4019" y="16117"/>
                  </a:lnTo>
                  <a:lnTo>
                    <a:pt x="1507" y="16117"/>
                  </a:lnTo>
                  <a:lnTo>
                    <a:pt x="3014" y="151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9" name="Freeform 883"/>
            <p:cNvSpPr/>
            <p:nvPr/>
          </p:nvSpPr>
          <p:spPr>
            <a:xfrm>
              <a:off x="6744307" y="2810365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0" name="Freeform 884"/>
            <p:cNvSpPr/>
            <p:nvPr/>
          </p:nvSpPr>
          <p:spPr>
            <a:xfrm>
              <a:off x="6744307" y="2810365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1" name="Freeform 885"/>
            <p:cNvSpPr/>
            <p:nvPr/>
          </p:nvSpPr>
          <p:spPr>
            <a:xfrm>
              <a:off x="7209621" y="2852310"/>
              <a:ext cx="32180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391"/>
                  </a:lnTo>
                  <a:lnTo>
                    <a:pt x="6821" y="9391"/>
                  </a:lnTo>
                  <a:lnTo>
                    <a:pt x="6821" y="15026"/>
                  </a:lnTo>
                  <a:lnTo>
                    <a:pt x="13642" y="21600"/>
                  </a:lnTo>
                  <a:lnTo>
                    <a:pt x="13642" y="15026"/>
                  </a:lnTo>
                  <a:lnTo>
                    <a:pt x="21600" y="15026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2" name="Freeform 886"/>
            <p:cNvSpPr/>
            <p:nvPr/>
          </p:nvSpPr>
          <p:spPr>
            <a:xfrm>
              <a:off x="7209621" y="2852310"/>
              <a:ext cx="32180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391"/>
                  </a:lnTo>
                  <a:lnTo>
                    <a:pt x="6821" y="9391"/>
                  </a:lnTo>
                  <a:lnTo>
                    <a:pt x="6821" y="15026"/>
                  </a:lnTo>
                  <a:lnTo>
                    <a:pt x="13642" y="21600"/>
                  </a:lnTo>
                  <a:lnTo>
                    <a:pt x="13642" y="15026"/>
                  </a:lnTo>
                  <a:lnTo>
                    <a:pt x="21600" y="15026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3" name="Freeform 887"/>
            <p:cNvSpPr/>
            <p:nvPr/>
          </p:nvSpPr>
          <p:spPr>
            <a:xfrm>
              <a:off x="7277789" y="2863252"/>
              <a:ext cx="12702" cy="18240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4" name="Freeform 888"/>
            <p:cNvSpPr/>
            <p:nvPr/>
          </p:nvSpPr>
          <p:spPr>
            <a:xfrm>
              <a:off x="7277789" y="2863252"/>
              <a:ext cx="12702" cy="18240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5" name="Freeform 889"/>
            <p:cNvSpPr/>
            <p:nvPr/>
          </p:nvSpPr>
          <p:spPr>
            <a:xfrm>
              <a:off x="7277789" y="2863252"/>
              <a:ext cx="12702" cy="18240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6" name="Freeform 890"/>
            <p:cNvSpPr/>
            <p:nvPr/>
          </p:nvSpPr>
          <p:spPr>
            <a:xfrm>
              <a:off x="7229521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7" name="Freeform 891"/>
            <p:cNvSpPr/>
            <p:nvPr/>
          </p:nvSpPr>
          <p:spPr>
            <a:xfrm>
              <a:off x="7229521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8" name="Freeform 892"/>
            <p:cNvSpPr/>
            <p:nvPr/>
          </p:nvSpPr>
          <p:spPr>
            <a:xfrm>
              <a:off x="7229521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9" name="Freeform 893"/>
            <p:cNvSpPr/>
            <p:nvPr/>
          </p:nvSpPr>
          <p:spPr>
            <a:xfrm>
              <a:off x="5763718" y="2133762"/>
              <a:ext cx="12702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7131"/>
                  </a:lnTo>
                  <a:lnTo>
                    <a:pt x="0" y="17131"/>
                  </a:lnTo>
                  <a:lnTo>
                    <a:pt x="0" y="8193"/>
                  </a:lnTo>
                  <a:lnTo>
                    <a:pt x="21600" y="5214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0" name="Freeform 894"/>
            <p:cNvSpPr/>
            <p:nvPr/>
          </p:nvSpPr>
          <p:spPr>
            <a:xfrm>
              <a:off x="5763718" y="2133762"/>
              <a:ext cx="12702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7131"/>
                  </a:lnTo>
                  <a:lnTo>
                    <a:pt x="0" y="17131"/>
                  </a:lnTo>
                  <a:lnTo>
                    <a:pt x="0" y="8193"/>
                  </a:lnTo>
                  <a:lnTo>
                    <a:pt x="21600" y="5214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1" name="Freeform 895"/>
            <p:cNvSpPr/>
            <p:nvPr/>
          </p:nvSpPr>
          <p:spPr>
            <a:xfrm>
              <a:off x="2667406" y="4358710"/>
              <a:ext cx="59279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8023" y="8100"/>
                  </a:lnTo>
                  <a:lnTo>
                    <a:pt x="8023" y="13500"/>
                  </a:lnTo>
                  <a:lnTo>
                    <a:pt x="11726" y="21600"/>
                  </a:lnTo>
                  <a:lnTo>
                    <a:pt x="21600" y="21600"/>
                  </a:lnTo>
                  <a:lnTo>
                    <a:pt x="19131" y="13500"/>
                  </a:lnTo>
                  <a:lnTo>
                    <a:pt x="19131" y="8100"/>
                  </a:lnTo>
                  <a:lnTo>
                    <a:pt x="15429" y="8100"/>
                  </a:lnTo>
                  <a:lnTo>
                    <a:pt x="11726" y="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2" name="Freeform 896"/>
            <p:cNvSpPr/>
            <p:nvPr/>
          </p:nvSpPr>
          <p:spPr>
            <a:xfrm>
              <a:off x="2667406" y="4358710"/>
              <a:ext cx="59279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8023" y="8100"/>
                  </a:lnTo>
                  <a:lnTo>
                    <a:pt x="8023" y="13500"/>
                  </a:lnTo>
                  <a:lnTo>
                    <a:pt x="11726" y="21600"/>
                  </a:lnTo>
                  <a:lnTo>
                    <a:pt x="21600" y="21600"/>
                  </a:lnTo>
                  <a:lnTo>
                    <a:pt x="19131" y="13500"/>
                  </a:lnTo>
                  <a:lnTo>
                    <a:pt x="19131" y="8100"/>
                  </a:lnTo>
                  <a:lnTo>
                    <a:pt x="15429" y="8100"/>
                  </a:lnTo>
                  <a:lnTo>
                    <a:pt x="11726" y="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3" name="Freeform 897"/>
            <p:cNvSpPr/>
            <p:nvPr/>
          </p:nvSpPr>
          <p:spPr>
            <a:xfrm>
              <a:off x="4974078" y="4192751"/>
              <a:ext cx="30487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11631"/>
                  </a:lnTo>
                  <a:lnTo>
                    <a:pt x="144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4" name="Freeform 898"/>
            <p:cNvSpPr/>
            <p:nvPr/>
          </p:nvSpPr>
          <p:spPr>
            <a:xfrm>
              <a:off x="4974078" y="4192751"/>
              <a:ext cx="30487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11631"/>
                  </a:lnTo>
                  <a:lnTo>
                    <a:pt x="144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5" name="Freeform 899"/>
            <p:cNvSpPr/>
            <p:nvPr/>
          </p:nvSpPr>
          <p:spPr>
            <a:xfrm>
              <a:off x="3519284" y="1262019"/>
              <a:ext cx="20325" cy="2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3745"/>
                  </a:lnTo>
                  <a:lnTo>
                    <a:pt x="10800" y="13745"/>
                  </a:lnTo>
                  <a:lnTo>
                    <a:pt x="108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6" name="Freeform 900"/>
            <p:cNvSpPr/>
            <p:nvPr/>
          </p:nvSpPr>
          <p:spPr>
            <a:xfrm>
              <a:off x="3519284" y="1262019"/>
              <a:ext cx="20325" cy="2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3745"/>
                  </a:lnTo>
                  <a:lnTo>
                    <a:pt x="10800" y="13745"/>
                  </a:lnTo>
                  <a:lnTo>
                    <a:pt x="108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7" name="Freeform 901"/>
            <p:cNvSpPr/>
            <p:nvPr/>
          </p:nvSpPr>
          <p:spPr>
            <a:xfrm>
              <a:off x="3631061" y="63831"/>
              <a:ext cx="237105" cy="9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1728"/>
                  </a:moveTo>
                  <a:lnTo>
                    <a:pt x="3394" y="1728"/>
                  </a:lnTo>
                  <a:lnTo>
                    <a:pt x="2469" y="4752"/>
                  </a:lnTo>
                  <a:lnTo>
                    <a:pt x="5400" y="4752"/>
                  </a:lnTo>
                  <a:lnTo>
                    <a:pt x="5400" y="1728"/>
                  </a:lnTo>
                  <a:lnTo>
                    <a:pt x="5400" y="4752"/>
                  </a:lnTo>
                  <a:lnTo>
                    <a:pt x="6943" y="4752"/>
                  </a:lnTo>
                  <a:lnTo>
                    <a:pt x="6943" y="1728"/>
                  </a:lnTo>
                  <a:lnTo>
                    <a:pt x="11417" y="1728"/>
                  </a:lnTo>
                  <a:lnTo>
                    <a:pt x="11417" y="0"/>
                  </a:lnTo>
                  <a:lnTo>
                    <a:pt x="13269" y="0"/>
                  </a:lnTo>
                  <a:lnTo>
                    <a:pt x="13269" y="1728"/>
                  </a:lnTo>
                  <a:lnTo>
                    <a:pt x="14194" y="1728"/>
                  </a:lnTo>
                  <a:lnTo>
                    <a:pt x="14194" y="0"/>
                  </a:lnTo>
                  <a:lnTo>
                    <a:pt x="19594" y="0"/>
                  </a:lnTo>
                  <a:lnTo>
                    <a:pt x="20674" y="1728"/>
                  </a:lnTo>
                  <a:lnTo>
                    <a:pt x="21600" y="1728"/>
                  </a:lnTo>
                  <a:lnTo>
                    <a:pt x="21600" y="7344"/>
                  </a:lnTo>
                  <a:lnTo>
                    <a:pt x="19594" y="7344"/>
                  </a:lnTo>
                  <a:lnTo>
                    <a:pt x="18669" y="4752"/>
                  </a:lnTo>
                  <a:lnTo>
                    <a:pt x="16817" y="4752"/>
                  </a:lnTo>
                  <a:lnTo>
                    <a:pt x="16817" y="9936"/>
                  </a:lnTo>
                  <a:lnTo>
                    <a:pt x="17743" y="9936"/>
                  </a:lnTo>
                  <a:lnTo>
                    <a:pt x="18669" y="11664"/>
                  </a:lnTo>
                  <a:lnTo>
                    <a:pt x="19594" y="14256"/>
                  </a:lnTo>
                  <a:lnTo>
                    <a:pt x="20674" y="14256"/>
                  </a:lnTo>
                  <a:lnTo>
                    <a:pt x="19594" y="14256"/>
                  </a:lnTo>
                  <a:lnTo>
                    <a:pt x="19594" y="16848"/>
                  </a:lnTo>
                  <a:lnTo>
                    <a:pt x="16200" y="16848"/>
                  </a:lnTo>
                  <a:lnTo>
                    <a:pt x="16200" y="14256"/>
                  </a:lnTo>
                  <a:lnTo>
                    <a:pt x="15274" y="14256"/>
                  </a:lnTo>
                  <a:lnTo>
                    <a:pt x="15274" y="11664"/>
                  </a:lnTo>
                  <a:lnTo>
                    <a:pt x="14194" y="11664"/>
                  </a:lnTo>
                  <a:lnTo>
                    <a:pt x="14194" y="9936"/>
                  </a:lnTo>
                  <a:lnTo>
                    <a:pt x="12343" y="9936"/>
                  </a:lnTo>
                  <a:lnTo>
                    <a:pt x="12343" y="11664"/>
                  </a:lnTo>
                  <a:lnTo>
                    <a:pt x="9874" y="18576"/>
                  </a:lnTo>
                  <a:lnTo>
                    <a:pt x="9874" y="21600"/>
                  </a:lnTo>
                  <a:lnTo>
                    <a:pt x="7869" y="21600"/>
                  </a:lnTo>
                  <a:lnTo>
                    <a:pt x="6943" y="18576"/>
                  </a:lnTo>
                  <a:lnTo>
                    <a:pt x="6017" y="16848"/>
                  </a:lnTo>
                  <a:lnTo>
                    <a:pt x="5400" y="14256"/>
                  </a:lnTo>
                  <a:lnTo>
                    <a:pt x="4474" y="11664"/>
                  </a:lnTo>
                  <a:lnTo>
                    <a:pt x="3394" y="9936"/>
                  </a:lnTo>
                  <a:lnTo>
                    <a:pt x="1543" y="9936"/>
                  </a:lnTo>
                  <a:lnTo>
                    <a:pt x="1543" y="7344"/>
                  </a:lnTo>
                  <a:lnTo>
                    <a:pt x="617" y="7344"/>
                  </a:lnTo>
                  <a:lnTo>
                    <a:pt x="0" y="4752"/>
                  </a:lnTo>
                  <a:lnTo>
                    <a:pt x="617" y="4752"/>
                  </a:lnTo>
                  <a:lnTo>
                    <a:pt x="617" y="1728"/>
                  </a:lnTo>
                  <a:lnTo>
                    <a:pt x="1543" y="172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8" name="Freeform 902"/>
            <p:cNvSpPr/>
            <p:nvPr/>
          </p:nvSpPr>
          <p:spPr>
            <a:xfrm>
              <a:off x="3631061" y="63831"/>
              <a:ext cx="237105" cy="9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1728"/>
                  </a:moveTo>
                  <a:lnTo>
                    <a:pt x="3394" y="1728"/>
                  </a:lnTo>
                  <a:lnTo>
                    <a:pt x="2469" y="4752"/>
                  </a:lnTo>
                  <a:lnTo>
                    <a:pt x="5400" y="4752"/>
                  </a:lnTo>
                  <a:lnTo>
                    <a:pt x="5400" y="1728"/>
                  </a:lnTo>
                  <a:lnTo>
                    <a:pt x="5400" y="4752"/>
                  </a:lnTo>
                  <a:lnTo>
                    <a:pt x="6943" y="4752"/>
                  </a:lnTo>
                  <a:lnTo>
                    <a:pt x="6943" y="1728"/>
                  </a:lnTo>
                  <a:lnTo>
                    <a:pt x="11417" y="1728"/>
                  </a:lnTo>
                  <a:lnTo>
                    <a:pt x="11417" y="0"/>
                  </a:lnTo>
                  <a:lnTo>
                    <a:pt x="13269" y="0"/>
                  </a:lnTo>
                  <a:lnTo>
                    <a:pt x="13269" y="1728"/>
                  </a:lnTo>
                  <a:lnTo>
                    <a:pt x="14194" y="1728"/>
                  </a:lnTo>
                  <a:lnTo>
                    <a:pt x="14194" y="0"/>
                  </a:lnTo>
                  <a:lnTo>
                    <a:pt x="19594" y="0"/>
                  </a:lnTo>
                  <a:lnTo>
                    <a:pt x="20674" y="1728"/>
                  </a:lnTo>
                  <a:lnTo>
                    <a:pt x="21600" y="1728"/>
                  </a:lnTo>
                  <a:lnTo>
                    <a:pt x="21600" y="7344"/>
                  </a:lnTo>
                  <a:lnTo>
                    <a:pt x="19594" y="7344"/>
                  </a:lnTo>
                  <a:lnTo>
                    <a:pt x="18669" y="4752"/>
                  </a:lnTo>
                  <a:lnTo>
                    <a:pt x="16817" y="4752"/>
                  </a:lnTo>
                  <a:lnTo>
                    <a:pt x="16817" y="9936"/>
                  </a:lnTo>
                  <a:lnTo>
                    <a:pt x="17743" y="9936"/>
                  </a:lnTo>
                  <a:lnTo>
                    <a:pt x="18669" y="11664"/>
                  </a:lnTo>
                  <a:lnTo>
                    <a:pt x="19594" y="14256"/>
                  </a:lnTo>
                  <a:lnTo>
                    <a:pt x="20674" y="14256"/>
                  </a:lnTo>
                  <a:lnTo>
                    <a:pt x="19594" y="14256"/>
                  </a:lnTo>
                  <a:lnTo>
                    <a:pt x="19594" y="16848"/>
                  </a:lnTo>
                  <a:lnTo>
                    <a:pt x="16200" y="16848"/>
                  </a:lnTo>
                  <a:lnTo>
                    <a:pt x="16200" y="14256"/>
                  </a:lnTo>
                  <a:lnTo>
                    <a:pt x="15274" y="14256"/>
                  </a:lnTo>
                  <a:lnTo>
                    <a:pt x="15274" y="11664"/>
                  </a:lnTo>
                  <a:lnTo>
                    <a:pt x="14194" y="11664"/>
                  </a:lnTo>
                  <a:lnTo>
                    <a:pt x="14194" y="9936"/>
                  </a:lnTo>
                  <a:lnTo>
                    <a:pt x="12343" y="9936"/>
                  </a:lnTo>
                  <a:lnTo>
                    <a:pt x="12343" y="11664"/>
                  </a:lnTo>
                  <a:lnTo>
                    <a:pt x="9874" y="18576"/>
                  </a:lnTo>
                  <a:lnTo>
                    <a:pt x="9874" y="21600"/>
                  </a:lnTo>
                  <a:lnTo>
                    <a:pt x="7869" y="21600"/>
                  </a:lnTo>
                  <a:lnTo>
                    <a:pt x="6943" y="18576"/>
                  </a:lnTo>
                  <a:lnTo>
                    <a:pt x="6017" y="16848"/>
                  </a:lnTo>
                  <a:lnTo>
                    <a:pt x="5400" y="14256"/>
                  </a:lnTo>
                  <a:lnTo>
                    <a:pt x="4474" y="11664"/>
                  </a:lnTo>
                  <a:lnTo>
                    <a:pt x="3394" y="9936"/>
                  </a:lnTo>
                  <a:lnTo>
                    <a:pt x="1543" y="9936"/>
                  </a:lnTo>
                  <a:lnTo>
                    <a:pt x="1543" y="7344"/>
                  </a:lnTo>
                  <a:lnTo>
                    <a:pt x="617" y="7344"/>
                  </a:lnTo>
                  <a:lnTo>
                    <a:pt x="0" y="4752"/>
                  </a:lnTo>
                  <a:lnTo>
                    <a:pt x="617" y="4752"/>
                  </a:lnTo>
                  <a:lnTo>
                    <a:pt x="617" y="1728"/>
                  </a:lnTo>
                  <a:lnTo>
                    <a:pt x="1543" y="172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9" name="Freeform 903"/>
            <p:cNvSpPr/>
            <p:nvPr/>
          </p:nvSpPr>
          <p:spPr>
            <a:xfrm>
              <a:off x="3690336" y="747728"/>
              <a:ext cx="27099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821"/>
                  </a:lnTo>
                  <a:lnTo>
                    <a:pt x="5400" y="14779"/>
                  </a:lnTo>
                  <a:lnTo>
                    <a:pt x="540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0" name="Freeform 904"/>
            <p:cNvSpPr/>
            <p:nvPr/>
          </p:nvSpPr>
          <p:spPr>
            <a:xfrm>
              <a:off x="3690336" y="747728"/>
              <a:ext cx="27099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821"/>
                  </a:lnTo>
                  <a:lnTo>
                    <a:pt x="5400" y="14779"/>
                  </a:lnTo>
                  <a:lnTo>
                    <a:pt x="540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1" name="Freeform 905"/>
            <p:cNvSpPr/>
            <p:nvPr/>
          </p:nvSpPr>
          <p:spPr>
            <a:xfrm>
              <a:off x="4154380" y="41946"/>
              <a:ext cx="108392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21600"/>
                  </a:lnTo>
                  <a:lnTo>
                    <a:pt x="11812" y="21600"/>
                  </a:lnTo>
                  <a:lnTo>
                    <a:pt x="11812" y="16200"/>
                  </a:lnTo>
                  <a:lnTo>
                    <a:pt x="17212" y="16200"/>
                  </a:lnTo>
                  <a:lnTo>
                    <a:pt x="17212" y="8100"/>
                  </a:lnTo>
                  <a:lnTo>
                    <a:pt x="21600" y="8100"/>
                  </a:lnTo>
                  <a:lnTo>
                    <a:pt x="9788" y="8100"/>
                  </a:lnTo>
                  <a:lnTo>
                    <a:pt x="9788" y="0"/>
                  </a:lnTo>
                  <a:lnTo>
                    <a:pt x="9788" y="8100"/>
                  </a:lnTo>
                  <a:lnTo>
                    <a:pt x="4050" y="8100"/>
                  </a:lnTo>
                  <a:lnTo>
                    <a:pt x="2025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2" name="Freeform 906"/>
            <p:cNvSpPr/>
            <p:nvPr/>
          </p:nvSpPr>
          <p:spPr>
            <a:xfrm>
              <a:off x="4154380" y="41946"/>
              <a:ext cx="108392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21600"/>
                  </a:lnTo>
                  <a:lnTo>
                    <a:pt x="11812" y="21600"/>
                  </a:lnTo>
                  <a:lnTo>
                    <a:pt x="11812" y="16200"/>
                  </a:lnTo>
                  <a:lnTo>
                    <a:pt x="17212" y="16200"/>
                  </a:lnTo>
                  <a:lnTo>
                    <a:pt x="17212" y="8100"/>
                  </a:lnTo>
                  <a:lnTo>
                    <a:pt x="21600" y="8100"/>
                  </a:lnTo>
                  <a:lnTo>
                    <a:pt x="9788" y="8100"/>
                  </a:lnTo>
                  <a:lnTo>
                    <a:pt x="9788" y="0"/>
                  </a:lnTo>
                  <a:lnTo>
                    <a:pt x="9788" y="8100"/>
                  </a:lnTo>
                  <a:lnTo>
                    <a:pt x="4050" y="8100"/>
                  </a:lnTo>
                  <a:lnTo>
                    <a:pt x="2025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3" name="Freeform 907"/>
            <p:cNvSpPr/>
            <p:nvPr/>
          </p:nvSpPr>
          <p:spPr>
            <a:xfrm>
              <a:off x="4293255" y="31003"/>
              <a:ext cx="49116" cy="3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0"/>
                  </a:moveTo>
                  <a:lnTo>
                    <a:pt x="21600" y="0"/>
                  </a:lnTo>
                  <a:lnTo>
                    <a:pt x="21600" y="14400"/>
                  </a:lnTo>
                  <a:lnTo>
                    <a:pt x="17131" y="14400"/>
                  </a:lnTo>
                  <a:lnTo>
                    <a:pt x="17131" y="21600"/>
                  </a:lnTo>
                  <a:lnTo>
                    <a:pt x="7448" y="21600"/>
                  </a:lnTo>
                  <a:lnTo>
                    <a:pt x="2979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12662" y="7200"/>
                  </a:lnTo>
                  <a:lnTo>
                    <a:pt x="12662" y="0"/>
                  </a:lnTo>
                  <a:lnTo>
                    <a:pt x="1713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4" name="Freeform 908"/>
            <p:cNvSpPr/>
            <p:nvPr/>
          </p:nvSpPr>
          <p:spPr>
            <a:xfrm>
              <a:off x="4293255" y="31003"/>
              <a:ext cx="49116" cy="3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0"/>
                  </a:moveTo>
                  <a:lnTo>
                    <a:pt x="21600" y="0"/>
                  </a:lnTo>
                  <a:lnTo>
                    <a:pt x="21600" y="14400"/>
                  </a:lnTo>
                  <a:lnTo>
                    <a:pt x="17131" y="14400"/>
                  </a:lnTo>
                  <a:lnTo>
                    <a:pt x="17131" y="21600"/>
                  </a:lnTo>
                  <a:lnTo>
                    <a:pt x="7448" y="21600"/>
                  </a:lnTo>
                  <a:lnTo>
                    <a:pt x="2979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12662" y="7200"/>
                  </a:lnTo>
                  <a:lnTo>
                    <a:pt x="12662" y="0"/>
                  </a:lnTo>
                  <a:lnTo>
                    <a:pt x="1713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5" name="Freeform 909"/>
            <p:cNvSpPr/>
            <p:nvPr/>
          </p:nvSpPr>
          <p:spPr>
            <a:xfrm>
              <a:off x="4332208" y="31003"/>
              <a:ext cx="118553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9" y="21600"/>
                  </a:moveTo>
                  <a:lnTo>
                    <a:pt x="10800" y="21600"/>
                  </a:lnTo>
                  <a:lnTo>
                    <a:pt x="12651" y="17673"/>
                  </a:lnTo>
                  <a:lnTo>
                    <a:pt x="14503" y="17673"/>
                  </a:lnTo>
                  <a:lnTo>
                    <a:pt x="14503" y="11782"/>
                  </a:lnTo>
                  <a:lnTo>
                    <a:pt x="16354" y="17673"/>
                  </a:lnTo>
                  <a:lnTo>
                    <a:pt x="21600" y="17673"/>
                  </a:lnTo>
                  <a:lnTo>
                    <a:pt x="21600" y="5891"/>
                  </a:lnTo>
                  <a:lnTo>
                    <a:pt x="16354" y="5891"/>
                  </a:lnTo>
                  <a:lnTo>
                    <a:pt x="16354" y="11782"/>
                  </a:lnTo>
                  <a:lnTo>
                    <a:pt x="12651" y="11782"/>
                  </a:lnTo>
                  <a:lnTo>
                    <a:pt x="14503" y="5891"/>
                  </a:lnTo>
                  <a:lnTo>
                    <a:pt x="16354" y="5891"/>
                  </a:lnTo>
                  <a:lnTo>
                    <a:pt x="16354" y="0"/>
                  </a:lnTo>
                  <a:lnTo>
                    <a:pt x="12651" y="0"/>
                  </a:lnTo>
                  <a:lnTo>
                    <a:pt x="10800" y="5891"/>
                  </a:lnTo>
                  <a:lnTo>
                    <a:pt x="8949" y="5891"/>
                  </a:lnTo>
                  <a:lnTo>
                    <a:pt x="8949" y="11782"/>
                  </a:lnTo>
                  <a:lnTo>
                    <a:pt x="6789" y="11782"/>
                  </a:lnTo>
                  <a:lnTo>
                    <a:pt x="6789" y="17673"/>
                  </a:lnTo>
                  <a:lnTo>
                    <a:pt x="1851" y="17673"/>
                  </a:lnTo>
                  <a:lnTo>
                    <a:pt x="0" y="21600"/>
                  </a:lnTo>
                  <a:lnTo>
                    <a:pt x="8949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6" name="Freeform 910"/>
            <p:cNvSpPr/>
            <p:nvPr/>
          </p:nvSpPr>
          <p:spPr>
            <a:xfrm>
              <a:off x="4332208" y="31003"/>
              <a:ext cx="118553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9" y="21600"/>
                  </a:moveTo>
                  <a:lnTo>
                    <a:pt x="10800" y="21600"/>
                  </a:lnTo>
                  <a:lnTo>
                    <a:pt x="12651" y="17673"/>
                  </a:lnTo>
                  <a:lnTo>
                    <a:pt x="14503" y="17673"/>
                  </a:lnTo>
                  <a:lnTo>
                    <a:pt x="14503" y="11782"/>
                  </a:lnTo>
                  <a:lnTo>
                    <a:pt x="16354" y="17673"/>
                  </a:lnTo>
                  <a:lnTo>
                    <a:pt x="21600" y="17673"/>
                  </a:lnTo>
                  <a:lnTo>
                    <a:pt x="21600" y="5891"/>
                  </a:lnTo>
                  <a:lnTo>
                    <a:pt x="16354" y="5891"/>
                  </a:lnTo>
                  <a:lnTo>
                    <a:pt x="16354" y="11782"/>
                  </a:lnTo>
                  <a:lnTo>
                    <a:pt x="12651" y="11782"/>
                  </a:lnTo>
                  <a:lnTo>
                    <a:pt x="14503" y="5891"/>
                  </a:lnTo>
                  <a:lnTo>
                    <a:pt x="16354" y="5891"/>
                  </a:lnTo>
                  <a:lnTo>
                    <a:pt x="16354" y="0"/>
                  </a:lnTo>
                  <a:lnTo>
                    <a:pt x="12651" y="0"/>
                  </a:lnTo>
                  <a:lnTo>
                    <a:pt x="10800" y="5891"/>
                  </a:lnTo>
                  <a:lnTo>
                    <a:pt x="8949" y="5891"/>
                  </a:lnTo>
                  <a:lnTo>
                    <a:pt x="8949" y="11782"/>
                  </a:lnTo>
                  <a:lnTo>
                    <a:pt x="6789" y="11782"/>
                  </a:lnTo>
                  <a:lnTo>
                    <a:pt x="6789" y="17673"/>
                  </a:lnTo>
                  <a:lnTo>
                    <a:pt x="1851" y="17673"/>
                  </a:lnTo>
                  <a:lnTo>
                    <a:pt x="0" y="21600"/>
                  </a:lnTo>
                  <a:lnTo>
                    <a:pt x="8949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7" name="Freeform 911"/>
            <p:cNvSpPr/>
            <p:nvPr/>
          </p:nvSpPr>
          <p:spPr>
            <a:xfrm>
              <a:off x="3114515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8" name="Freeform 912"/>
            <p:cNvSpPr/>
            <p:nvPr/>
          </p:nvSpPr>
          <p:spPr>
            <a:xfrm>
              <a:off x="3114515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9" name="Freeform 206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0" name="Freeform 207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1" name="Freeform 208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2" name="Freeform 210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3" name="Freeform 212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4" name="Freeform 213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5" name="Freeform 214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6" name="Freeform 215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7" name="Freeform 216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8" name="Freeform 217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9" name="Freeform 218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0" name="Freeform 220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1" name="Freeform 221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2" name="Freeform 222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3" name="Freeform 223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4" name="Freeform 224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5" name="Freeform 225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6" name="Freeform 226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7" name="Freeform 228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8" name="Freeform 230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9" name="Freeform 231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0" name="Freeform 232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1" name="Freeform 233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2" name="Freeform 234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3" name="Freeform 235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4" name="Freeform 236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5" name="Freeform 238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6" name="Freeform 239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7" name="Freeform 240"/>
            <p:cNvSpPr/>
            <p:nvPr/>
          </p:nvSpPr>
          <p:spPr>
            <a:xfrm>
              <a:off x="3114516" y="1619469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635"/>
                  </a:lnTo>
                  <a:lnTo>
                    <a:pt x="10800" y="1127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5635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8" name="Freeform 241"/>
            <p:cNvSpPr/>
            <p:nvPr/>
          </p:nvSpPr>
          <p:spPr>
            <a:xfrm>
              <a:off x="3055239" y="1641354"/>
              <a:ext cx="20326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0800" y="13745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9" name="Freeform 242"/>
            <p:cNvSpPr/>
            <p:nvPr/>
          </p:nvSpPr>
          <p:spPr>
            <a:xfrm>
              <a:off x="3055239" y="1641354"/>
              <a:ext cx="20326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0800" y="13745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0" name="Freeform 243"/>
            <p:cNvSpPr/>
            <p:nvPr/>
          </p:nvSpPr>
          <p:spPr>
            <a:xfrm>
              <a:off x="3024333" y="163041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69"/>
                  </a:lnTo>
                  <a:lnTo>
                    <a:pt x="0" y="9969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1" name="Freeform 244"/>
            <p:cNvSpPr/>
            <p:nvPr/>
          </p:nvSpPr>
          <p:spPr>
            <a:xfrm>
              <a:off x="3024333" y="163041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69"/>
                  </a:lnTo>
                  <a:lnTo>
                    <a:pt x="0" y="9969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2" name="Freeform 245"/>
            <p:cNvSpPr/>
            <p:nvPr/>
          </p:nvSpPr>
          <p:spPr>
            <a:xfrm>
              <a:off x="4757300" y="226142"/>
              <a:ext cx="28793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7624" y="10800"/>
                  </a:lnTo>
                  <a:lnTo>
                    <a:pt x="15247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3" name="Freeform 246"/>
            <p:cNvSpPr/>
            <p:nvPr/>
          </p:nvSpPr>
          <p:spPr>
            <a:xfrm>
              <a:off x="4757300" y="226142"/>
              <a:ext cx="28793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7624" y="10800"/>
                  </a:lnTo>
                  <a:lnTo>
                    <a:pt x="15247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4" name="Freeform 247"/>
            <p:cNvSpPr/>
            <p:nvPr/>
          </p:nvSpPr>
          <p:spPr>
            <a:xfrm>
              <a:off x="4875851" y="41946"/>
              <a:ext cx="9823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6" y="0"/>
                  </a:moveTo>
                  <a:lnTo>
                    <a:pt x="17503" y="0"/>
                  </a:lnTo>
                  <a:lnTo>
                    <a:pt x="17503" y="8100"/>
                  </a:lnTo>
                  <a:lnTo>
                    <a:pt x="20110" y="8100"/>
                  </a:lnTo>
                  <a:lnTo>
                    <a:pt x="21600" y="16200"/>
                  </a:lnTo>
                  <a:lnTo>
                    <a:pt x="17503" y="16200"/>
                  </a:lnTo>
                  <a:lnTo>
                    <a:pt x="15269" y="216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234" y="16200"/>
                  </a:lnTo>
                  <a:lnTo>
                    <a:pt x="2234" y="8100"/>
                  </a:lnTo>
                  <a:lnTo>
                    <a:pt x="4469" y="0"/>
                  </a:lnTo>
                  <a:lnTo>
                    <a:pt x="7076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5" name="Freeform 248"/>
            <p:cNvSpPr/>
            <p:nvPr/>
          </p:nvSpPr>
          <p:spPr>
            <a:xfrm>
              <a:off x="4875851" y="41946"/>
              <a:ext cx="9823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6" y="0"/>
                  </a:moveTo>
                  <a:lnTo>
                    <a:pt x="17503" y="0"/>
                  </a:lnTo>
                  <a:lnTo>
                    <a:pt x="17503" y="8100"/>
                  </a:lnTo>
                  <a:lnTo>
                    <a:pt x="20110" y="8100"/>
                  </a:lnTo>
                  <a:lnTo>
                    <a:pt x="21600" y="16200"/>
                  </a:lnTo>
                  <a:lnTo>
                    <a:pt x="17503" y="16200"/>
                  </a:lnTo>
                  <a:lnTo>
                    <a:pt x="15269" y="216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234" y="16200"/>
                  </a:lnTo>
                  <a:lnTo>
                    <a:pt x="2234" y="8100"/>
                  </a:lnTo>
                  <a:lnTo>
                    <a:pt x="4469" y="0"/>
                  </a:lnTo>
                  <a:lnTo>
                    <a:pt x="7076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6" name="Freeform 249"/>
            <p:cNvSpPr/>
            <p:nvPr/>
          </p:nvSpPr>
          <p:spPr>
            <a:xfrm>
              <a:off x="4935126" y="63831"/>
              <a:ext cx="108392" cy="3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0"/>
                  </a:moveTo>
                  <a:lnTo>
                    <a:pt x="2025" y="0"/>
                  </a:lnTo>
                  <a:lnTo>
                    <a:pt x="2025" y="5082"/>
                  </a:lnTo>
                  <a:lnTo>
                    <a:pt x="0" y="13976"/>
                  </a:lnTo>
                  <a:lnTo>
                    <a:pt x="13837" y="13976"/>
                  </a:lnTo>
                  <a:lnTo>
                    <a:pt x="13837" y="21600"/>
                  </a:lnTo>
                  <a:lnTo>
                    <a:pt x="19575" y="21600"/>
                  </a:lnTo>
                  <a:lnTo>
                    <a:pt x="21600" y="13976"/>
                  </a:lnTo>
                  <a:lnTo>
                    <a:pt x="15862" y="13976"/>
                  </a:lnTo>
                  <a:lnTo>
                    <a:pt x="15862" y="5082"/>
                  </a:lnTo>
                  <a:lnTo>
                    <a:pt x="13837" y="5082"/>
                  </a:lnTo>
                  <a:lnTo>
                    <a:pt x="13837" y="0"/>
                  </a:lnTo>
                  <a:lnTo>
                    <a:pt x="11812" y="0"/>
                  </a:lnTo>
                  <a:lnTo>
                    <a:pt x="11812" y="5082"/>
                  </a:lnTo>
                  <a:lnTo>
                    <a:pt x="7763" y="5082"/>
                  </a:lnTo>
                  <a:lnTo>
                    <a:pt x="6413" y="0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7" name="Freeform 250"/>
            <p:cNvSpPr/>
            <p:nvPr/>
          </p:nvSpPr>
          <p:spPr>
            <a:xfrm>
              <a:off x="4935126" y="63831"/>
              <a:ext cx="108392" cy="3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0"/>
                  </a:moveTo>
                  <a:lnTo>
                    <a:pt x="2025" y="0"/>
                  </a:lnTo>
                  <a:lnTo>
                    <a:pt x="2025" y="5082"/>
                  </a:lnTo>
                  <a:lnTo>
                    <a:pt x="0" y="13976"/>
                  </a:lnTo>
                  <a:lnTo>
                    <a:pt x="13837" y="13976"/>
                  </a:lnTo>
                  <a:lnTo>
                    <a:pt x="13837" y="21600"/>
                  </a:lnTo>
                  <a:lnTo>
                    <a:pt x="19575" y="21600"/>
                  </a:lnTo>
                  <a:lnTo>
                    <a:pt x="21600" y="13976"/>
                  </a:lnTo>
                  <a:lnTo>
                    <a:pt x="15862" y="13976"/>
                  </a:lnTo>
                  <a:lnTo>
                    <a:pt x="15862" y="5082"/>
                  </a:lnTo>
                  <a:lnTo>
                    <a:pt x="13837" y="5082"/>
                  </a:lnTo>
                  <a:lnTo>
                    <a:pt x="13837" y="0"/>
                  </a:lnTo>
                  <a:lnTo>
                    <a:pt x="11812" y="0"/>
                  </a:lnTo>
                  <a:lnTo>
                    <a:pt x="11812" y="5082"/>
                  </a:lnTo>
                  <a:lnTo>
                    <a:pt x="7763" y="5082"/>
                  </a:lnTo>
                  <a:lnTo>
                    <a:pt x="6413" y="0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8" name="Freeform 251"/>
            <p:cNvSpPr/>
            <p:nvPr/>
          </p:nvSpPr>
          <p:spPr>
            <a:xfrm>
              <a:off x="5053679" y="83891"/>
              <a:ext cx="81294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10350" y="0"/>
                  </a:lnTo>
                  <a:lnTo>
                    <a:pt x="13050" y="5891"/>
                  </a:lnTo>
                  <a:lnTo>
                    <a:pt x="21600" y="5891"/>
                  </a:lnTo>
                  <a:lnTo>
                    <a:pt x="21600" y="15709"/>
                  </a:lnTo>
                  <a:lnTo>
                    <a:pt x="5400" y="15709"/>
                  </a:lnTo>
                  <a:lnTo>
                    <a:pt x="2700" y="21600"/>
                  </a:lnTo>
                  <a:lnTo>
                    <a:pt x="2700" y="15709"/>
                  </a:lnTo>
                  <a:lnTo>
                    <a:pt x="0" y="15709"/>
                  </a:lnTo>
                  <a:lnTo>
                    <a:pt x="0" y="5891"/>
                  </a:lnTo>
                  <a:lnTo>
                    <a:pt x="2700" y="5891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9" name="Freeform 252"/>
            <p:cNvSpPr/>
            <p:nvPr/>
          </p:nvSpPr>
          <p:spPr>
            <a:xfrm>
              <a:off x="5053679" y="83891"/>
              <a:ext cx="81294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10350" y="0"/>
                  </a:lnTo>
                  <a:lnTo>
                    <a:pt x="13050" y="5891"/>
                  </a:lnTo>
                  <a:lnTo>
                    <a:pt x="21600" y="5891"/>
                  </a:lnTo>
                  <a:lnTo>
                    <a:pt x="21600" y="15709"/>
                  </a:lnTo>
                  <a:lnTo>
                    <a:pt x="5400" y="15709"/>
                  </a:lnTo>
                  <a:lnTo>
                    <a:pt x="2700" y="21600"/>
                  </a:lnTo>
                  <a:lnTo>
                    <a:pt x="2700" y="15709"/>
                  </a:lnTo>
                  <a:lnTo>
                    <a:pt x="0" y="15709"/>
                  </a:lnTo>
                  <a:lnTo>
                    <a:pt x="0" y="5891"/>
                  </a:lnTo>
                  <a:lnTo>
                    <a:pt x="2700" y="5891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0" name="Freeform 253"/>
            <p:cNvSpPr/>
            <p:nvPr/>
          </p:nvSpPr>
          <p:spPr>
            <a:xfrm>
              <a:off x="5576999" y="218847"/>
              <a:ext cx="91456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00" y="0"/>
                  </a:moveTo>
                  <a:lnTo>
                    <a:pt x="14000" y="0"/>
                  </a:lnTo>
                  <a:lnTo>
                    <a:pt x="14000" y="5400"/>
                  </a:lnTo>
                  <a:lnTo>
                    <a:pt x="16400" y="13500"/>
                  </a:lnTo>
                  <a:lnTo>
                    <a:pt x="18800" y="13500"/>
                  </a:lnTo>
                  <a:lnTo>
                    <a:pt x="18800" y="21600"/>
                  </a:lnTo>
                  <a:lnTo>
                    <a:pt x="21600" y="21600"/>
                  </a:lnTo>
                  <a:lnTo>
                    <a:pt x="10000" y="21600"/>
                  </a:lnTo>
                  <a:lnTo>
                    <a:pt x="4800" y="5400"/>
                  </a:lnTo>
                  <a:lnTo>
                    <a:pt x="2400" y="5400"/>
                  </a:lnTo>
                  <a:lnTo>
                    <a:pt x="0" y="0"/>
                  </a:lnTo>
                  <a:lnTo>
                    <a:pt x="7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1" name="Freeform 254"/>
            <p:cNvSpPr/>
            <p:nvPr/>
          </p:nvSpPr>
          <p:spPr>
            <a:xfrm>
              <a:off x="5576999" y="218847"/>
              <a:ext cx="91456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00" y="0"/>
                  </a:moveTo>
                  <a:lnTo>
                    <a:pt x="14000" y="0"/>
                  </a:lnTo>
                  <a:lnTo>
                    <a:pt x="14000" y="5400"/>
                  </a:lnTo>
                  <a:lnTo>
                    <a:pt x="16400" y="13500"/>
                  </a:lnTo>
                  <a:lnTo>
                    <a:pt x="18800" y="13500"/>
                  </a:lnTo>
                  <a:lnTo>
                    <a:pt x="18800" y="21600"/>
                  </a:lnTo>
                  <a:lnTo>
                    <a:pt x="21600" y="21600"/>
                  </a:lnTo>
                  <a:lnTo>
                    <a:pt x="10000" y="21600"/>
                  </a:lnTo>
                  <a:lnTo>
                    <a:pt x="4800" y="5400"/>
                  </a:lnTo>
                  <a:lnTo>
                    <a:pt x="2400" y="5400"/>
                  </a:lnTo>
                  <a:lnTo>
                    <a:pt x="0" y="0"/>
                  </a:lnTo>
                  <a:lnTo>
                    <a:pt x="7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2" name="Freeform 255"/>
            <p:cNvSpPr/>
            <p:nvPr/>
          </p:nvSpPr>
          <p:spPr>
            <a:xfrm>
              <a:off x="5646436" y="226142"/>
              <a:ext cx="42342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184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5184" y="21600"/>
                  </a:lnTo>
                  <a:lnTo>
                    <a:pt x="5184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3" name="Freeform 256"/>
            <p:cNvSpPr/>
            <p:nvPr/>
          </p:nvSpPr>
          <p:spPr>
            <a:xfrm>
              <a:off x="5646436" y="226142"/>
              <a:ext cx="42342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184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5184" y="21600"/>
                  </a:lnTo>
                  <a:lnTo>
                    <a:pt x="5184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4" name="Freeform 257"/>
            <p:cNvSpPr/>
            <p:nvPr/>
          </p:nvSpPr>
          <p:spPr>
            <a:xfrm>
              <a:off x="5688776" y="237084"/>
              <a:ext cx="3895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3757" y="0"/>
                  </a:lnTo>
                  <a:lnTo>
                    <a:pt x="9391" y="8100"/>
                  </a:lnTo>
                  <a:lnTo>
                    <a:pt x="15026" y="8100"/>
                  </a:lnTo>
                  <a:lnTo>
                    <a:pt x="2160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5" name="Freeform 258"/>
            <p:cNvSpPr/>
            <p:nvPr/>
          </p:nvSpPr>
          <p:spPr>
            <a:xfrm>
              <a:off x="5688776" y="237084"/>
              <a:ext cx="3895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3757" y="0"/>
                  </a:lnTo>
                  <a:lnTo>
                    <a:pt x="9391" y="8100"/>
                  </a:lnTo>
                  <a:lnTo>
                    <a:pt x="15026" y="8100"/>
                  </a:lnTo>
                  <a:lnTo>
                    <a:pt x="2160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6" name="Freeform 259"/>
            <p:cNvSpPr/>
            <p:nvPr/>
          </p:nvSpPr>
          <p:spPr>
            <a:xfrm>
              <a:off x="5451673" y="218847"/>
              <a:ext cx="5927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874" y="0"/>
                  </a:lnTo>
                  <a:lnTo>
                    <a:pt x="21600" y="21600"/>
                  </a:lnTo>
                  <a:lnTo>
                    <a:pt x="17897" y="21600"/>
                  </a:lnTo>
                  <a:lnTo>
                    <a:pt x="14194" y="8640"/>
                  </a:lnTo>
                  <a:lnTo>
                    <a:pt x="6171" y="8640"/>
                  </a:lnTo>
                  <a:lnTo>
                    <a:pt x="2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7" name="Freeform 260"/>
            <p:cNvSpPr/>
            <p:nvPr/>
          </p:nvSpPr>
          <p:spPr>
            <a:xfrm>
              <a:off x="5451673" y="218847"/>
              <a:ext cx="5927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874" y="0"/>
                  </a:lnTo>
                  <a:lnTo>
                    <a:pt x="21600" y="21600"/>
                  </a:lnTo>
                  <a:lnTo>
                    <a:pt x="17897" y="21600"/>
                  </a:lnTo>
                  <a:lnTo>
                    <a:pt x="14194" y="8640"/>
                  </a:lnTo>
                  <a:lnTo>
                    <a:pt x="6171" y="8640"/>
                  </a:lnTo>
                  <a:lnTo>
                    <a:pt x="2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8" name="Freeform 261"/>
            <p:cNvSpPr/>
            <p:nvPr/>
          </p:nvSpPr>
          <p:spPr>
            <a:xfrm>
              <a:off x="6637188" y="266264"/>
              <a:ext cx="49116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7131" y="0"/>
                  </a:lnTo>
                  <a:lnTo>
                    <a:pt x="17131" y="11631"/>
                  </a:lnTo>
                  <a:lnTo>
                    <a:pt x="21600" y="11631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9" name="Freeform 262"/>
            <p:cNvSpPr/>
            <p:nvPr/>
          </p:nvSpPr>
          <p:spPr>
            <a:xfrm>
              <a:off x="6637188" y="266264"/>
              <a:ext cx="49116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7131" y="0"/>
                  </a:lnTo>
                  <a:lnTo>
                    <a:pt x="17131" y="11631"/>
                  </a:lnTo>
                  <a:lnTo>
                    <a:pt x="21600" y="11631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0" name="Freeform 263"/>
            <p:cNvSpPr/>
            <p:nvPr/>
          </p:nvSpPr>
          <p:spPr>
            <a:xfrm>
              <a:off x="6765901" y="627362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1" name="Freeform 264"/>
            <p:cNvSpPr/>
            <p:nvPr/>
          </p:nvSpPr>
          <p:spPr>
            <a:xfrm>
              <a:off x="6765901" y="627362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2" name="Freeform 265"/>
            <p:cNvSpPr/>
            <p:nvPr/>
          </p:nvSpPr>
          <p:spPr>
            <a:xfrm>
              <a:off x="6765901" y="627362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615" name="Freeform 266"/>
            <p:cNvGrpSpPr/>
            <p:nvPr/>
          </p:nvGrpSpPr>
          <p:grpSpPr>
            <a:xfrm>
              <a:off x="6755739" y="1097005"/>
              <a:ext cx="12701" cy="12703"/>
              <a:chOff x="0" y="0"/>
              <a:chExt cx="12700" cy="12702"/>
            </a:xfrm>
          </p:grpSpPr>
          <p:sp>
            <p:nvSpPr>
              <p:cNvPr id="613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4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18" name="Freeform 267"/>
            <p:cNvGrpSpPr/>
            <p:nvPr/>
          </p:nvGrpSpPr>
          <p:grpSpPr>
            <a:xfrm>
              <a:off x="6755739" y="1097005"/>
              <a:ext cx="12701" cy="12703"/>
              <a:chOff x="0" y="0"/>
              <a:chExt cx="12700" cy="12702"/>
            </a:xfrm>
          </p:grpSpPr>
          <p:sp>
            <p:nvSpPr>
              <p:cNvPr id="616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7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21" name="Freeform 268"/>
            <p:cNvGrpSpPr/>
            <p:nvPr/>
          </p:nvGrpSpPr>
          <p:grpSpPr>
            <a:xfrm>
              <a:off x="6755739" y="1097005"/>
              <a:ext cx="12701" cy="12703"/>
              <a:chOff x="0" y="0"/>
              <a:chExt cx="12700" cy="12702"/>
            </a:xfrm>
          </p:grpSpPr>
          <p:sp>
            <p:nvSpPr>
              <p:cNvPr id="619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0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24" name="Freeform 269"/>
            <p:cNvGrpSpPr/>
            <p:nvPr/>
          </p:nvGrpSpPr>
          <p:grpSpPr>
            <a:xfrm>
              <a:off x="6567750" y="627362"/>
              <a:ext cx="20326" cy="12701"/>
              <a:chOff x="0" y="0"/>
              <a:chExt cx="20325" cy="12700"/>
            </a:xfrm>
          </p:grpSpPr>
          <p:sp>
            <p:nvSpPr>
              <p:cNvPr id="622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27" name="Freeform 270"/>
            <p:cNvGrpSpPr/>
            <p:nvPr/>
          </p:nvGrpSpPr>
          <p:grpSpPr>
            <a:xfrm>
              <a:off x="6567750" y="627362"/>
              <a:ext cx="20326" cy="12701"/>
              <a:chOff x="0" y="0"/>
              <a:chExt cx="20325" cy="12700"/>
            </a:xfrm>
          </p:grpSpPr>
          <p:sp>
            <p:nvSpPr>
              <p:cNvPr id="625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0" name="Freeform 271"/>
            <p:cNvGrpSpPr/>
            <p:nvPr/>
          </p:nvGrpSpPr>
          <p:grpSpPr>
            <a:xfrm>
              <a:off x="6567750" y="627362"/>
              <a:ext cx="20326" cy="12701"/>
              <a:chOff x="0" y="0"/>
              <a:chExt cx="20325" cy="12700"/>
            </a:xfrm>
          </p:grpSpPr>
          <p:sp>
            <p:nvSpPr>
              <p:cNvPr id="628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3" name="Freeform 272"/>
            <p:cNvGrpSpPr/>
            <p:nvPr/>
          </p:nvGrpSpPr>
          <p:grpSpPr>
            <a:xfrm>
              <a:off x="3301235" y="308210"/>
              <a:ext cx="12703" cy="12701"/>
              <a:chOff x="0" y="0"/>
              <a:chExt cx="12702" cy="12700"/>
            </a:xfrm>
          </p:grpSpPr>
          <p:sp>
            <p:nvSpPr>
              <p:cNvPr id="631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2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6" name="Freeform 273"/>
            <p:cNvGrpSpPr/>
            <p:nvPr/>
          </p:nvGrpSpPr>
          <p:grpSpPr>
            <a:xfrm>
              <a:off x="3301235" y="308210"/>
              <a:ext cx="12703" cy="12701"/>
              <a:chOff x="0" y="0"/>
              <a:chExt cx="12702" cy="12700"/>
            </a:xfrm>
          </p:grpSpPr>
          <p:sp>
            <p:nvSpPr>
              <p:cNvPr id="634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5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37" name="Freeform 274"/>
            <p:cNvSpPr/>
            <p:nvPr/>
          </p:nvSpPr>
          <p:spPr>
            <a:xfrm>
              <a:off x="3668320" y="758670"/>
              <a:ext cx="22019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631"/>
                  </a:lnTo>
                  <a:lnTo>
                    <a:pt x="11631" y="11631"/>
                  </a:lnTo>
                  <a:lnTo>
                    <a:pt x="116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8" name="Freeform 275"/>
            <p:cNvSpPr/>
            <p:nvPr/>
          </p:nvSpPr>
          <p:spPr>
            <a:xfrm>
              <a:off x="3668320" y="758670"/>
              <a:ext cx="22019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631"/>
                  </a:lnTo>
                  <a:lnTo>
                    <a:pt x="11631" y="11631"/>
                  </a:lnTo>
                  <a:lnTo>
                    <a:pt x="116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9" name="Freeform 276"/>
            <p:cNvSpPr/>
            <p:nvPr/>
          </p:nvSpPr>
          <p:spPr>
            <a:xfrm>
              <a:off x="4084943" y="1363269"/>
              <a:ext cx="203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0" name="Freeform 277"/>
            <p:cNvSpPr/>
            <p:nvPr/>
          </p:nvSpPr>
          <p:spPr>
            <a:xfrm>
              <a:off x="4084943" y="1363269"/>
              <a:ext cx="203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1" name="Freeform 278"/>
            <p:cNvSpPr/>
            <p:nvPr/>
          </p:nvSpPr>
          <p:spPr>
            <a:xfrm>
              <a:off x="4112465" y="13842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2" name="Freeform 279"/>
            <p:cNvSpPr/>
            <p:nvPr/>
          </p:nvSpPr>
          <p:spPr>
            <a:xfrm>
              <a:off x="4112465" y="13842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3" name="Freeform 280"/>
            <p:cNvSpPr/>
            <p:nvPr/>
          </p:nvSpPr>
          <p:spPr>
            <a:xfrm>
              <a:off x="4488018" y="2022514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0"/>
                  </a:moveTo>
                  <a:lnTo>
                    <a:pt x="0" y="8100"/>
                  </a:lnTo>
                  <a:lnTo>
                    <a:pt x="0" y="13500"/>
                  </a:lnTo>
                  <a:lnTo>
                    <a:pt x="11631" y="21600"/>
                  </a:lnTo>
                  <a:lnTo>
                    <a:pt x="21600" y="21600"/>
                  </a:lnTo>
                  <a:lnTo>
                    <a:pt x="21600" y="8100"/>
                  </a:lnTo>
                  <a:lnTo>
                    <a:pt x="11631" y="8100"/>
                  </a:lnTo>
                  <a:lnTo>
                    <a:pt x="1163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4" name="Freeform 281"/>
            <p:cNvSpPr/>
            <p:nvPr/>
          </p:nvSpPr>
          <p:spPr>
            <a:xfrm>
              <a:off x="4488018" y="2022514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0"/>
                  </a:moveTo>
                  <a:lnTo>
                    <a:pt x="0" y="8100"/>
                  </a:lnTo>
                  <a:lnTo>
                    <a:pt x="0" y="13500"/>
                  </a:lnTo>
                  <a:lnTo>
                    <a:pt x="11631" y="21600"/>
                  </a:lnTo>
                  <a:lnTo>
                    <a:pt x="21600" y="21600"/>
                  </a:lnTo>
                  <a:lnTo>
                    <a:pt x="21600" y="8100"/>
                  </a:lnTo>
                  <a:lnTo>
                    <a:pt x="11631" y="8100"/>
                  </a:lnTo>
                  <a:lnTo>
                    <a:pt x="1163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5" name="Freeform 282"/>
            <p:cNvSpPr/>
            <p:nvPr/>
          </p:nvSpPr>
          <p:spPr>
            <a:xfrm>
              <a:off x="215087" y="3089395"/>
              <a:ext cx="28793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0" y="5400"/>
                  </a:lnTo>
                  <a:lnTo>
                    <a:pt x="7624" y="5400"/>
                  </a:lnTo>
                  <a:lnTo>
                    <a:pt x="7624" y="0"/>
                  </a:lnTo>
                  <a:lnTo>
                    <a:pt x="16518" y="5400"/>
                  </a:lnTo>
                  <a:lnTo>
                    <a:pt x="21600" y="5400"/>
                  </a:lnTo>
                  <a:lnTo>
                    <a:pt x="21600" y="21600"/>
                  </a:lnTo>
                  <a:lnTo>
                    <a:pt x="7624" y="21600"/>
                  </a:lnTo>
                  <a:lnTo>
                    <a:pt x="7624" y="1350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6" name="Freeform 283"/>
            <p:cNvSpPr/>
            <p:nvPr/>
          </p:nvSpPr>
          <p:spPr>
            <a:xfrm>
              <a:off x="215087" y="3089395"/>
              <a:ext cx="28793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0" y="5400"/>
                  </a:lnTo>
                  <a:lnTo>
                    <a:pt x="7624" y="5400"/>
                  </a:lnTo>
                  <a:lnTo>
                    <a:pt x="7624" y="0"/>
                  </a:lnTo>
                  <a:lnTo>
                    <a:pt x="16518" y="5400"/>
                  </a:lnTo>
                  <a:lnTo>
                    <a:pt x="21600" y="5400"/>
                  </a:lnTo>
                  <a:lnTo>
                    <a:pt x="21600" y="21600"/>
                  </a:lnTo>
                  <a:lnTo>
                    <a:pt x="7624" y="21600"/>
                  </a:lnTo>
                  <a:lnTo>
                    <a:pt x="7624" y="1350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7" name="Freeform 284"/>
            <p:cNvSpPr/>
            <p:nvPr/>
          </p:nvSpPr>
          <p:spPr>
            <a:xfrm>
              <a:off x="193494" y="3177879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8" name="Freeform 285"/>
            <p:cNvSpPr/>
            <p:nvPr/>
          </p:nvSpPr>
          <p:spPr>
            <a:xfrm>
              <a:off x="193494" y="3177879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9" name="Freeform 286"/>
            <p:cNvSpPr/>
            <p:nvPr/>
          </p:nvSpPr>
          <p:spPr>
            <a:xfrm>
              <a:off x="323476" y="3149578"/>
              <a:ext cx="20326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0" name="Freeform 287"/>
            <p:cNvSpPr/>
            <p:nvPr/>
          </p:nvSpPr>
          <p:spPr>
            <a:xfrm>
              <a:off x="323476" y="3149578"/>
              <a:ext cx="20326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1" name="Freeform 288"/>
            <p:cNvSpPr/>
            <p:nvPr/>
          </p:nvSpPr>
          <p:spPr>
            <a:xfrm>
              <a:off x="413661" y="3189700"/>
              <a:ext cx="12702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8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782"/>
                  </a:lnTo>
                  <a:lnTo>
                    <a:pt x="0" y="11782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17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2" name="Freeform 289"/>
            <p:cNvSpPr/>
            <p:nvPr/>
          </p:nvSpPr>
          <p:spPr>
            <a:xfrm>
              <a:off x="413661" y="3189700"/>
              <a:ext cx="12702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8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782"/>
                  </a:lnTo>
                  <a:lnTo>
                    <a:pt x="0" y="11782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17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3" name="Freeform 292"/>
            <p:cNvSpPr/>
            <p:nvPr/>
          </p:nvSpPr>
          <p:spPr>
            <a:xfrm>
              <a:off x="254039" y="3106753"/>
              <a:ext cx="203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4" name="Freeform 293"/>
            <p:cNvSpPr/>
            <p:nvPr/>
          </p:nvSpPr>
          <p:spPr>
            <a:xfrm>
              <a:off x="254039" y="3106753"/>
              <a:ext cx="203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657" name="Freeform 294"/>
            <p:cNvGrpSpPr/>
            <p:nvPr/>
          </p:nvGrpSpPr>
          <p:grpSpPr>
            <a:xfrm>
              <a:off x="264200" y="3076629"/>
              <a:ext cx="20326" cy="12701"/>
              <a:chOff x="0" y="0"/>
              <a:chExt cx="20325" cy="12700"/>
            </a:xfrm>
          </p:grpSpPr>
          <p:sp>
            <p:nvSpPr>
              <p:cNvPr id="655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6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60" name="Freeform 295"/>
            <p:cNvGrpSpPr/>
            <p:nvPr/>
          </p:nvGrpSpPr>
          <p:grpSpPr>
            <a:xfrm>
              <a:off x="264200" y="3076629"/>
              <a:ext cx="20326" cy="12701"/>
              <a:chOff x="0" y="0"/>
              <a:chExt cx="20325" cy="12700"/>
            </a:xfrm>
          </p:grpSpPr>
          <p:sp>
            <p:nvSpPr>
              <p:cNvPr id="658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9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61" name="Freeform 296"/>
            <p:cNvSpPr/>
            <p:nvPr/>
          </p:nvSpPr>
          <p:spPr>
            <a:xfrm>
              <a:off x="284101" y="3136811"/>
              <a:ext cx="12702" cy="1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2" name="Freeform 297"/>
            <p:cNvSpPr/>
            <p:nvPr/>
          </p:nvSpPr>
          <p:spPr>
            <a:xfrm>
              <a:off x="284101" y="3136811"/>
              <a:ext cx="12702" cy="1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665" name="Freeform 298"/>
            <p:cNvGrpSpPr/>
            <p:nvPr/>
          </p:nvGrpSpPr>
          <p:grpSpPr>
            <a:xfrm>
              <a:off x="361159" y="3126814"/>
              <a:ext cx="12703" cy="12703"/>
              <a:chOff x="0" y="0"/>
              <a:chExt cx="12702" cy="12702"/>
            </a:xfrm>
          </p:grpSpPr>
          <p:sp>
            <p:nvSpPr>
              <p:cNvPr id="663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68" name="Freeform 299"/>
            <p:cNvGrpSpPr/>
            <p:nvPr/>
          </p:nvGrpSpPr>
          <p:grpSpPr>
            <a:xfrm>
              <a:off x="361159" y="3126814"/>
              <a:ext cx="12703" cy="12703"/>
              <a:chOff x="0" y="0"/>
              <a:chExt cx="12702" cy="12702"/>
            </a:xfrm>
          </p:grpSpPr>
          <p:sp>
            <p:nvSpPr>
              <p:cNvPr id="666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9" name="Freeform 300"/>
            <p:cNvSpPr/>
            <p:nvPr/>
          </p:nvSpPr>
          <p:spPr>
            <a:xfrm>
              <a:off x="134218" y="3149578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0" name="Freeform 302"/>
            <p:cNvSpPr/>
            <p:nvPr/>
          </p:nvSpPr>
          <p:spPr>
            <a:xfrm>
              <a:off x="3631061" y="698488"/>
              <a:ext cx="49116" cy="7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7" y="21600"/>
                  </a:moveTo>
                  <a:lnTo>
                    <a:pt x="2979" y="21600"/>
                  </a:lnTo>
                  <a:lnTo>
                    <a:pt x="2979" y="17820"/>
                  </a:lnTo>
                  <a:lnTo>
                    <a:pt x="0" y="17820"/>
                  </a:lnTo>
                  <a:lnTo>
                    <a:pt x="0" y="5940"/>
                  </a:lnTo>
                  <a:lnTo>
                    <a:pt x="2979" y="3780"/>
                  </a:lnTo>
                  <a:lnTo>
                    <a:pt x="7448" y="3780"/>
                  </a:lnTo>
                  <a:lnTo>
                    <a:pt x="11917" y="0"/>
                  </a:lnTo>
                  <a:lnTo>
                    <a:pt x="16386" y="0"/>
                  </a:lnTo>
                  <a:lnTo>
                    <a:pt x="16386" y="3780"/>
                  </a:lnTo>
                  <a:lnTo>
                    <a:pt x="21600" y="3780"/>
                  </a:lnTo>
                  <a:lnTo>
                    <a:pt x="16386" y="3780"/>
                  </a:lnTo>
                  <a:lnTo>
                    <a:pt x="16386" y="9180"/>
                  </a:lnTo>
                  <a:lnTo>
                    <a:pt x="21600" y="9180"/>
                  </a:lnTo>
                  <a:lnTo>
                    <a:pt x="21600" y="12420"/>
                  </a:lnTo>
                  <a:lnTo>
                    <a:pt x="16386" y="12420"/>
                  </a:lnTo>
                  <a:lnTo>
                    <a:pt x="16386" y="14580"/>
                  </a:lnTo>
                  <a:lnTo>
                    <a:pt x="11917" y="17820"/>
                  </a:lnTo>
                  <a:lnTo>
                    <a:pt x="1191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1" name="Freeform 303"/>
            <p:cNvSpPr/>
            <p:nvPr/>
          </p:nvSpPr>
          <p:spPr>
            <a:xfrm>
              <a:off x="3631061" y="698488"/>
              <a:ext cx="49116" cy="7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7" y="21600"/>
                  </a:moveTo>
                  <a:lnTo>
                    <a:pt x="2979" y="21600"/>
                  </a:lnTo>
                  <a:lnTo>
                    <a:pt x="2979" y="17820"/>
                  </a:lnTo>
                  <a:lnTo>
                    <a:pt x="0" y="17820"/>
                  </a:lnTo>
                  <a:lnTo>
                    <a:pt x="0" y="5940"/>
                  </a:lnTo>
                  <a:lnTo>
                    <a:pt x="2979" y="3780"/>
                  </a:lnTo>
                  <a:lnTo>
                    <a:pt x="7448" y="3780"/>
                  </a:lnTo>
                  <a:lnTo>
                    <a:pt x="11917" y="0"/>
                  </a:lnTo>
                  <a:lnTo>
                    <a:pt x="16386" y="0"/>
                  </a:lnTo>
                  <a:lnTo>
                    <a:pt x="16386" y="3780"/>
                  </a:lnTo>
                  <a:lnTo>
                    <a:pt x="21600" y="3780"/>
                  </a:lnTo>
                  <a:lnTo>
                    <a:pt x="16386" y="3780"/>
                  </a:lnTo>
                  <a:lnTo>
                    <a:pt x="16386" y="9180"/>
                  </a:lnTo>
                  <a:lnTo>
                    <a:pt x="21600" y="9180"/>
                  </a:lnTo>
                  <a:lnTo>
                    <a:pt x="21600" y="12420"/>
                  </a:lnTo>
                  <a:lnTo>
                    <a:pt x="16386" y="12420"/>
                  </a:lnTo>
                  <a:lnTo>
                    <a:pt x="16386" y="14580"/>
                  </a:lnTo>
                  <a:lnTo>
                    <a:pt x="11917" y="17820"/>
                  </a:lnTo>
                  <a:lnTo>
                    <a:pt x="1191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2" name="Freeform 304"/>
            <p:cNvSpPr/>
            <p:nvPr/>
          </p:nvSpPr>
          <p:spPr>
            <a:xfrm>
              <a:off x="5392397" y="864446"/>
              <a:ext cx="740102" cy="33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38"/>
                  </a:moveTo>
                  <a:lnTo>
                    <a:pt x="494" y="7706"/>
                  </a:lnTo>
                  <a:lnTo>
                    <a:pt x="791" y="7706"/>
                  </a:lnTo>
                  <a:lnTo>
                    <a:pt x="1433" y="9107"/>
                  </a:lnTo>
                  <a:lnTo>
                    <a:pt x="2521" y="9107"/>
                  </a:lnTo>
                  <a:lnTo>
                    <a:pt x="2521" y="9574"/>
                  </a:lnTo>
                  <a:lnTo>
                    <a:pt x="2867" y="10391"/>
                  </a:lnTo>
                  <a:lnTo>
                    <a:pt x="2867" y="11092"/>
                  </a:lnTo>
                  <a:lnTo>
                    <a:pt x="3163" y="11792"/>
                  </a:lnTo>
                  <a:lnTo>
                    <a:pt x="3460" y="11792"/>
                  </a:lnTo>
                  <a:lnTo>
                    <a:pt x="3460" y="14478"/>
                  </a:lnTo>
                  <a:lnTo>
                    <a:pt x="4893" y="14478"/>
                  </a:lnTo>
                  <a:lnTo>
                    <a:pt x="5190" y="14945"/>
                  </a:lnTo>
                  <a:lnTo>
                    <a:pt x="5684" y="15645"/>
                  </a:lnTo>
                  <a:lnTo>
                    <a:pt x="5981" y="15645"/>
                  </a:lnTo>
                  <a:lnTo>
                    <a:pt x="6327" y="16346"/>
                  </a:lnTo>
                  <a:lnTo>
                    <a:pt x="7118" y="16346"/>
                  </a:lnTo>
                  <a:lnTo>
                    <a:pt x="7118" y="16813"/>
                  </a:lnTo>
                  <a:lnTo>
                    <a:pt x="7414" y="17514"/>
                  </a:lnTo>
                  <a:lnTo>
                    <a:pt x="7414" y="18331"/>
                  </a:lnTo>
                  <a:lnTo>
                    <a:pt x="7711" y="18331"/>
                  </a:lnTo>
                  <a:lnTo>
                    <a:pt x="8353" y="19498"/>
                  </a:lnTo>
                  <a:lnTo>
                    <a:pt x="11517" y="19498"/>
                  </a:lnTo>
                  <a:lnTo>
                    <a:pt x="11813" y="20199"/>
                  </a:lnTo>
                  <a:lnTo>
                    <a:pt x="12110" y="20199"/>
                  </a:lnTo>
                  <a:lnTo>
                    <a:pt x="12406" y="20899"/>
                  </a:lnTo>
                  <a:lnTo>
                    <a:pt x="12950" y="20899"/>
                  </a:lnTo>
                  <a:lnTo>
                    <a:pt x="13247" y="21600"/>
                  </a:lnTo>
                  <a:lnTo>
                    <a:pt x="14680" y="21600"/>
                  </a:lnTo>
                  <a:lnTo>
                    <a:pt x="14977" y="20899"/>
                  </a:lnTo>
                  <a:lnTo>
                    <a:pt x="15273" y="20899"/>
                  </a:lnTo>
                  <a:lnTo>
                    <a:pt x="15866" y="19498"/>
                  </a:lnTo>
                  <a:lnTo>
                    <a:pt x="17300" y="19498"/>
                  </a:lnTo>
                  <a:lnTo>
                    <a:pt x="17596" y="19031"/>
                  </a:lnTo>
                  <a:lnTo>
                    <a:pt x="17794" y="18331"/>
                  </a:lnTo>
                  <a:lnTo>
                    <a:pt x="17794" y="15645"/>
                  </a:lnTo>
                  <a:lnTo>
                    <a:pt x="17596" y="15645"/>
                  </a:lnTo>
                  <a:lnTo>
                    <a:pt x="17596" y="14478"/>
                  </a:lnTo>
                  <a:lnTo>
                    <a:pt x="19030" y="14478"/>
                  </a:lnTo>
                  <a:lnTo>
                    <a:pt x="19030" y="13661"/>
                  </a:lnTo>
                  <a:lnTo>
                    <a:pt x="19326" y="13661"/>
                  </a:lnTo>
                  <a:lnTo>
                    <a:pt x="19870" y="12259"/>
                  </a:lnTo>
                  <a:lnTo>
                    <a:pt x="20167" y="12259"/>
                  </a:lnTo>
                  <a:lnTo>
                    <a:pt x="20463" y="11792"/>
                  </a:lnTo>
                  <a:lnTo>
                    <a:pt x="21056" y="11792"/>
                  </a:lnTo>
                  <a:lnTo>
                    <a:pt x="21254" y="11092"/>
                  </a:lnTo>
                  <a:lnTo>
                    <a:pt x="21600" y="11092"/>
                  </a:lnTo>
                  <a:lnTo>
                    <a:pt x="21600" y="10391"/>
                  </a:lnTo>
                  <a:lnTo>
                    <a:pt x="21254" y="10391"/>
                  </a:lnTo>
                  <a:lnTo>
                    <a:pt x="21254" y="9574"/>
                  </a:lnTo>
                  <a:lnTo>
                    <a:pt x="21056" y="9574"/>
                  </a:lnTo>
                  <a:lnTo>
                    <a:pt x="21056" y="9107"/>
                  </a:lnTo>
                  <a:lnTo>
                    <a:pt x="20760" y="9107"/>
                  </a:lnTo>
                  <a:lnTo>
                    <a:pt x="20760" y="8406"/>
                  </a:lnTo>
                  <a:lnTo>
                    <a:pt x="19870" y="8406"/>
                  </a:lnTo>
                  <a:lnTo>
                    <a:pt x="19870" y="9107"/>
                  </a:lnTo>
                  <a:lnTo>
                    <a:pt x="19326" y="9107"/>
                  </a:lnTo>
                  <a:lnTo>
                    <a:pt x="19030" y="8406"/>
                  </a:lnTo>
                  <a:lnTo>
                    <a:pt x="18733" y="8406"/>
                  </a:lnTo>
                  <a:lnTo>
                    <a:pt x="18437" y="7706"/>
                  </a:lnTo>
                  <a:lnTo>
                    <a:pt x="18437" y="6538"/>
                  </a:lnTo>
                  <a:lnTo>
                    <a:pt x="18140" y="5721"/>
                  </a:lnTo>
                  <a:lnTo>
                    <a:pt x="18140" y="4554"/>
                  </a:lnTo>
                  <a:lnTo>
                    <a:pt x="17596" y="4554"/>
                  </a:lnTo>
                  <a:lnTo>
                    <a:pt x="17300" y="3853"/>
                  </a:lnTo>
                  <a:lnTo>
                    <a:pt x="16410" y="3853"/>
                  </a:lnTo>
                  <a:lnTo>
                    <a:pt x="16410" y="4554"/>
                  </a:lnTo>
                  <a:lnTo>
                    <a:pt x="16064" y="4554"/>
                  </a:lnTo>
                  <a:lnTo>
                    <a:pt x="16064" y="5021"/>
                  </a:lnTo>
                  <a:lnTo>
                    <a:pt x="15866" y="5721"/>
                  </a:lnTo>
                  <a:lnTo>
                    <a:pt x="13247" y="5721"/>
                  </a:lnTo>
                  <a:lnTo>
                    <a:pt x="13247" y="5021"/>
                  </a:lnTo>
                  <a:lnTo>
                    <a:pt x="12604" y="5021"/>
                  </a:lnTo>
                  <a:lnTo>
                    <a:pt x="12110" y="3853"/>
                  </a:lnTo>
                  <a:lnTo>
                    <a:pt x="11813" y="3853"/>
                  </a:lnTo>
                  <a:lnTo>
                    <a:pt x="11517" y="3152"/>
                  </a:lnTo>
                  <a:lnTo>
                    <a:pt x="10578" y="3152"/>
                  </a:lnTo>
                  <a:lnTo>
                    <a:pt x="10578" y="3853"/>
                  </a:lnTo>
                  <a:lnTo>
                    <a:pt x="9144" y="3853"/>
                  </a:lnTo>
                  <a:lnTo>
                    <a:pt x="8848" y="3152"/>
                  </a:lnTo>
                  <a:lnTo>
                    <a:pt x="8650" y="3152"/>
                  </a:lnTo>
                  <a:lnTo>
                    <a:pt x="8650" y="2452"/>
                  </a:lnTo>
                  <a:lnTo>
                    <a:pt x="8353" y="1985"/>
                  </a:lnTo>
                  <a:lnTo>
                    <a:pt x="8353" y="1168"/>
                  </a:lnTo>
                  <a:lnTo>
                    <a:pt x="5981" y="0"/>
                  </a:lnTo>
                  <a:lnTo>
                    <a:pt x="5684" y="0"/>
                  </a:lnTo>
                  <a:lnTo>
                    <a:pt x="5684" y="1985"/>
                  </a:lnTo>
                  <a:lnTo>
                    <a:pt x="5981" y="2452"/>
                  </a:lnTo>
                  <a:lnTo>
                    <a:pt x="6327" y="3152"/>
                  </a:lnTo>
                  <a:lnTo>
                    <a:pt x="6327" y="4554"/>
                  </a:lnTo>
                  <a:lnTo>
                    <a:pt x="3954" y="4554"/>
                  </a:lnTo>
                  <a:lnTo>
                    <a:pt x="3954" y="3152"/>
                  </a:lnTo>
                  <a:lnTo>
                    <a:pt x="1928" y="3152"/>
                  </a:lnTo>
                  <a:lnTo>
                    <a:pt x="1730" y="3853"/>
                  </a:lnTo>
                  <a:lnTo>
                    <a:pt x="1433" y="3853"/>
                  </a:lnTo>
                  <a:lnTo>
                    <a:pt x="1137" y="4554"/>
                  </a:lnTo>
                  <a:lnTo>
                    <a:pt x="1137" y="5021"/>
                  </a:lnTo>
                  <a:lnTo>
                    <a:pt x="198" y="5021"/>
                  </a:lnTo>
                  <a:lnTo>
                    <a:pt x="198" y="5721"/>
                  </a:lnTo>
                  <a:lnTo>
                    <a:pt x="0" y="65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3" name="Freeform 305"/>
            <p:cNvSpPr/>
            <p:nvPr/>
          </p:nvSpPr>
          <p:spPr>
            <a:xfrm>
              <a:off x="5392397" y="864446"/>
              <a:ext cx="740102" cy="33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38"/>
                  </a:moveTo>
                  <a:lnTo>
                    <a:pt x="494" y="7706"/>
                  </a:lnTo>
                  <a:lnTo>
                    <a:pt x="791" y="7706"/>
                  </a:lnTo>
                  <a:lnTo>
                    <a:pt x="1433" y="9107"/>
                  </a:lnTo>
                  <a:lnTo>
                    <a:pt x="2521" y="9107"/>
                  </a:lnTo>
                  <a:lnTo>
                    <a:pt x="2521" y="9574"/>
                  </a:lnTo>
                  <a:lnTo>
                    <a:pt x="2867" y="10391"/>
                  </a:lnTo>
                  <a:lnTo>
                    <a:pt x="2867" y="11092"/>
                  </a:lnTo>
                  <a:lnTo>
                    <a:pt x="3163" y="11792"/>
                  </a:lnTo>
                  <a:lnTo>
                    <a:pt x="3460" y="11792"/>
                  </a:lnTo>
                  <a:lnTo>
                    <a:pt x="3460" y="14478"/>
                  </a:lnTo>
                  <a:lnTo>
                    <a:pt x="4893" y="14478"/>
                  </a:lnTo>
                  <a:lnTo>
                    <a:pt x="5190" y="14945"/>
                  </a:lnTo>
                  <a:lnTo>
                    <a:pt x="5684" y="15645"/>
                  </a:lnTo>
                  <a:lnTo>
                    <a:pt x="5981" y="15645"/>
                  </a:lnTo>
                  <a:lnTo>
                    <a:pt x="6327" y="16346"/>
                  </a:lnTo>
                  <a:lnTo>
                    <a:pt x="7118" y="16346"/>
                  </a:lnTo>
                  <a:lnTo>
                    <a:pt x="7118" y="16813"/>
                  </a:lnTo>
                  <a:lnTo>
                    <a:pt x="7414" y="17514"/>
                  </a:lnTo>
                  <a:lnTo>
                    <a:pt x="7414" y="18331"/>
                  </a:lnTo>
                  <a:lnTo>
                    <a:pt x="7711" y="18331"/>
                  </a:lnTo>
                  <a:lnTo>
                    <a:pt x="8353" y="19498"/>
                  </a:lnTo>
                  <a:lnTo>
                    <a:pt x="11517" y="19498"/>
                  </a:lnTo>
                  <a:lnTo>
                    <a:pt x="11813" y="20199"/>
                  </a:lnTo>
                  <a:lnTo>
                    <a:pt x="12110" y="20199"/>
                  </a:lnTo>
                  <a:lnTo>
                    <a:pt x="12406" y="20899"/>
                  </a:lnTo>
                  <a:lnTo>
                    <a:pt x="12950" y="20899"/>
                  </a:lnTo>
                  <a:lnTo>
                    <a:pt x="13247" y="21600"/>
                  </a:lnTo>
                  <a:lnTo>
                    <a:pt x="14680" y="21600"/>
                  </a:lnTo>
                  <a:lnTo>
                    <a:pt x="14977" y="20899"/>
                  </a:lnTo>
                  <a:lnTo>
                    <a:pt x="15273" y="20899"/>
                  </a:lnTo>
                  <a:lnTo>
                    <a:pt x="15866" y="19498"/>
                  </a:lnTo>
                  <a:lnTo>
                    <a:pt x="17300" y="19498"/>
                  </a:lnTo>
                  <a:lnTo>
                    <a:pt x="17596" y="19031"/>
                  </a:lnTo>
                  <a:lnTo>
                    <a:pt x="17794" y="18331"/>
                  </a:lnTo>
                  <a:lnTo>
                    <a:pt x="17794" y="15645"/>
                  </a:lnTo>
                  <a:lnTo>
                    <a:pt x="17596" y="15645"/>
                  </a:lnTo>
                  <a:lnTo>
                    <a:pt x="17596" y="14478"/>
                  </a:lnTo>
                  <a:lnTo>
                    <a:pt x="19030" y="14478"/>
                  </a:lnTo>
                  <a:lnTo>
                    <a:pt x="19030" y="13661"/>
                  </a:lnTo>
                  <a:lnTo>
                    <a:pt x="19326" y="13661"/>
                  </a:lnTo>
                  <a:lnTo>
                    <a:pt x="19870" y="12259"/>
                  </a:lnTo>
                  <a:lnTo>
                    <a:pt x="20167" y="12259"/>
                  </a:lnTo>
                  <a:lnTo>
                    <a:pt x="20463" y="11792"/>
                  </a:lnTo>
                  <a:lnTo>
                    <a:pt x="21056" y="11792"/>
                  </a:lnTo>
                  <a:lnTo>
                    <a:pt x="21254" y="11092"/>
                  </a:lnTo>
                  <a:lnTo>
                    <a:pt x="21600" y="11092"/>
                  </a:lnTo>
                  <a:lnTo>
                    <a:pt x="21600" y="10391"/>
                  </a:lnTo>
                  <a:lnTo>
                    <a:pt x="21254" y="10391"/>
                  </a:lnTo>
                  <a:lnTo>
                    <a:pt x="21254" y="9574"/>
                  </a:lnTo>
                  <a:lnTo>
                    <a:pt x="21056" y="9574"/>
                  </a:lnTo>
                  <a:lnTo>
                    <a:pt x="21056" y="9107"/>
                  </a:lnTo>
                  <a:lnTo>
                    <a:pt x="20760" y="9107"/>
                  </a:lnTo>
                  <a:lnTo>
                    <a:pt x="20760" y="8406"/>
                  </a:lnTo>
                  <a:lnTo>
                    <a:pt x="19870" y="8406"/>
                  </a:lnTo>
                  <a:lnTo>
                    <a:pt x="19870" y="9107"/>
                  </a:lnTo>
                  <a:lnTo>
                    <a:pt x="19326" y="9107"/>
                  </a:lnTo>
                  <a:lnTo>
                    <a:pt x="19030" y="8406"/>
                  </a:lnTo>
                  <a:lnTo>
                    <a:pt x="18733" y="8406"/>
                  </a:lnTo>
                  <a:lnTo>
                    <a:pt x="18437" y="7706"/>
                  </a:lnTo>
                  <a:lnTo>
                    <a:pt x="18437" y="6538"/>
                  </a:lnTo>
                  <a:lnTo>
                    <a:pt x="18140" y="5721"/>
                  </a:lnTo>
                  <a:lnTo>
                    <a:pt x="18140" y="4554"/>
                  </a:lnTo>
                  <a:lnTo>
                    <a:pt x="17596" y="4554"/>
                  </a:lnTo>
                  <a:lnTo>
                    <a:pt x="17300" y="3853"/>
                  </a:lnTo>
                  <a:lnTo>
                    <a:pt x="16410" y="3853"/>
                  </a:lnTo>
                  <a:lnTo>
                    <a:pt x="16410" y="4554"/>
                  </a:lnTo>
                  <a:lnTo>
                    <a:pt x="16064" y="4554"/>
                  </a:lnTo>
                  <a:lnTo>
                    <a:pt x="16064" y="5021"/>
                  </a:lnTo>
                  <a:lnTo>
                    <a:pt x="15866" y="5721"/>
                  </a:lnTo>
                  <a:lnTo>
                    <a:pt x="13247" y="5721"/>
                  </a:lnTo>
                  <a:lnTo>
                    <a:pt x="13247" y="5021"/>
                  </a:lnTo>
                  <a:lnTo>
                    <a:pt x="12604" y="5021"/>
                  </a:lnTo>
                  <a:lnTo>
                    <a:pt x="12110" y="3853"/>
                  </a:lnTo>
                  <a:lnTo>
                    <a:pt x="11813" y="3853"/>
                  </a:lnTo>
                  <a:lnTo>
                    <a:pt x="11517" y="3152"/>
                  </a:lnTo>
                  <a:lnTo>
                    <a:pt x="10578" y="3152"/>
                  </a:lnTo>
                  <a:lnTo>
                    <a:pt x="10578" y="3853"/>
                  </a:lnTo>
                  <a:lnTo>
                    <a:pt x="9144" y="3853"/>
                  </a:lnTo>
                  <a:lnTo>
                    <a:pt x="8848" y="3152"/>
                  </a:lnTo>
                  <a:lnTo>
                    <a:pt x="8650" y="3152"/>
                  </a:lnTo>
                  <a:lnTo>
                    <a:pt x="8650" y="2452"/>
                  </a:lnTo>
                  <a:lnTo>
                    <a:pt x="8353" y="1985"/>
                  </a:lnTo>
                  <a:lnTo>
                    <a:pt x="8353" y="1168"/>
                  </a:lnTo>
                  <a:lnTo>
                    <a:pt x="5981" y="0"/>
                  </a:lnTo>
                  <a:lnTo>
                    <a:pt x="5684" y="0"/>
                  </a:lnTo>
                  <a:lnTo>
                    <a:pt x="5684" y="1985"/>
                  </a:lnTo>
                  <a:lnTo>
                    <a:pt x="5981" y="2452"/>
                  </a:lnTo>
                  <a:lnTo>
                    <a:pt x="6327" y="3152"/>
                  </a:lnTo>
                  <a:lnTo>
                    <a:pt x="6327" y="4554"/>
                  </a:lnTo>
                  <a:lnTo>
                    <a:pt x="3954" y="4554"/>
                  </a:lnTo>
                  <a:lnTo>
                    <a:pt x="3954" y="3152"/>
                  </a:lnTo>
                  <a:lnTo>
                    <a:pt x="1928" y="3152"/>
                  </a:lnTo>
                  <a:lnTo>
                    <a:pt x="1730" y="3853"/>
                  </a:lnTo>
                  <a:lnTo>
                    <a:pt x="1433" y="3853"/>
                  </a:lnTo>
                  <a:lnTo>
                    <a:pt x="1137" y="4554"/>
                  </a:lnTo>
                  <a:lnTo>
                    <a:pt x="1137" y="5021"/>
                  </a:lnTo>
                  <a:lnTo>
                    <a:pt x="198" y="5021"/>
                  </a:lnTo>
                  <a:lnTo>
                    <a:pt x="198" y="5721"/>
                  </a:lnTo>
                  <a:lnTo>
                    <a:pt x="0" y="65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4" name="Freeform 306"/>
            <p:cNvSpPr/>
            <p:nvPr/>
          </p:nvSpPr>
          <p:spPr>
            <a:xfrm>
              <a:off x="5182392" y="811559"/>
              <a:ext cx="1287131" cy="108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4" y="10401"/>
                  </a:moveTo>
                  <a:lnTo>
                    <a:pt x="824" y="10764"/>
                  </a:lnTo>
                  <a:lnTo>
                    <a:pt x="1194" y="10981"/>
                  </a:lnTo>
                  <a:lnTo>
                    <a:pt x="1364" y="11416"/>
                  </a:lnTo>
                  <a:lnTo>
                    <a:pt x="1478" y="11597"/>
                  </a:lnTo>
                  <a:lnTo>
                    <a:pt x="1819" y="11597"/>
                  </a:lnTo>
                  <a:lnTo>
                    <a:pt x="1989" y="11815"/>
                  </a:lnTo>
                  <a:lnTo>
                    <a:pt x="2188" y="11815"/>
                  </a:lnTo>
                  <a:lnTo>
                    <a:pt x="2643" y="11597"/>
                  </a:lnTo>
                  <a:lnTo>
                    <a:pt x="2814" y="11597"/>
                  </a:lnTo>
                  <a:lnTo>
                    <a:pt x="2814" y="12032"/>
                  </a:lnTo>
                  <a:lnTo>
                    <a:pt x="2984" y="12032"/>
                  </a:lnTo>
                  <a:lnTo>
                    <a:pt x="2984" y="12866"/>
                  </a:lnTo>
                  <a:lnTo>
                    <a:pt x="2814" y="12866"/>
                  </a:lnTo>
                  <a:lnTo>
                    <a:pt x="2814" y="13011"/>
                  </a:lnTo>
                  <a:lnTo>
                    <a:pt x="2984" y="13011"/>
                  </a:lnTo>
                  <a:lnTo>
                    <a:pt x="2984" y="13446"/>
                  </a:lnTo>
                  <a:lnTo>
                    <a:pt x="3183" y="13663"/>
                  </a:lnTo>
                  <a:lnTo>
                    <a:pt x="3183" y="13808"/>
                  </a:lnTo>
                  <a:lnTo>
                    <a:pt x="2814" y="13808"/>
                  </a:lnTo>
                  <a:lnTo>
                    <a:pt x="2814" y="14279"/>
                  </a:lnTo>
                  <a:lnTo>
                    <a:pt x="3183" y="14642"/>
                  </a:lnTo>
                  <a:lnTo>
                    <a:pt x="3354" y="14642"/>
                  </a:lnTo>
                  <a:lnTo>
                    <a:pt x="3524" y="14859"/>
                  </a:lnTo>
                  <a:lnTo>
                    <a:pt x="3638" y="14859"/>
                  </a:lnTo>
                  <a:lnTo>
                    <a:pt x="3808" y="15077"/>
                  </a:lnTo>
                  <a:lnTo>
                    <a:pt x="3808" y="15330"/>
                  </a:lnTo>
                  <a:lnTo>
                    <a:pt x="4519" y="15330"/>
                  </a:lnTo>
                  <a:lnTo>
                    <a:pt x="4633" y="15475"/>
                  </a:lnTo>
                  <a:lnTo>
                    <a:pt x="4803" y="15475"/>
                  </a:lnTo>
                  <a:lnTo>
                    <a:pt x="4803" y="15693"/>
                  </a:lnTo>
                  <a:lnTo>
                    <a:pt x="4974" y="15693"/>
                  </a:lnTo>
                  <a:lnTo>
                    <a:pt x="5343" y="15910"/>
                  </a:lnTo>
                  <a:lnTo>
                    <a:pt x="5514" y="16055"/>
                  </a:lnTo>
                  <a:lnTo>
                    <a:pt x="5627" y="16490"/>
                  </a:lnTo>
                  <a:lnTo>
                    <a:pt x="5968" y="16490"/>
                  </a:lnTo>
                  <a:lnTo>
                    <a:pt x="6167" y="16744"/>
                  </a:lnTo>
                  <a:lnTo>
                    <a:pt x="6508" y="16744"/>
                  </a:lnTo>
                  <a:lnTo>
                    <a:pt x="6793" y="16889"/>
                  </a:lnTo>
                  <a:lnTo>
                    <a:pt x="7162" y="16889"/>
                  </a:lnTo>
                  <a:lnTo>
                    <a:pt x="7162" y="16490"/>
                  </a:lnTo>
                  <a:lnTo>
                    <a:pt x="7503" y="16490"/>
                  </a:lnTo>
                  <a:lnTo>
                    <a:pt x="7503" y="16889"/>
                  </a:lnTo>
                  <a:lnTo>
                    <a:pt x="7617" y="16889"/>
                  </a:lnTo>
                  <a:lnTo>
                    <a:pt x="7617" y="16744"/>
                  </a:lnTo>
                  <a:lnTo>
                    <a:pt x="7787" y="16744"/>
                  </a:lnTo>
                  <a:lnTo>
                    <a:pt x="7787" y="16490"/>
                  </a:lnTo>
                  <a:lnTo>
                    <a:pt x="8157" y="16490"/>
                  </a:lnTo>
                  <a:lnTo>
                    <a:pt x="8327" y="16744"/>
                  </a:lnTo>
                  <a:lnTo>
                    <a:pt x="8498" y="16744"/>
                  </a:lnTo>
                  <a:lnTo>
                    <a:pt x="8612" y="16889"/>
                  </a:lnTo>
                  <a:lnTo>
                    <a:pt x="8782" y="16889"/>
                  </a:lnTo>
                  <a:lnTo>
                    <a:pt x="9493" y="16055"/>
                  </a:lnTo>
                  <a:lnTo>
                    <a:pt x="9606" y="16055"/>
                  </a:lnTo>
                  <a:lnTo>
                    <a:pt x="9777" y="15910"/>
                  </a:lnTo>
                  <a:lnTo>
                    <a:pt x="10317" y="15910"/>
                  </a:lnTo>
                  <a:lnTo>
                    <a:pt x="10317" y="16055"/>
                  </a:lnTo>
                  <a:lnTo>
                    <a:pt x="10487" y="16055"/>
                  </a:lnTo>
                  <a:lnTo>
                    <a:pt x="10772" y="16490"/>
                  </a:lnTo>
                  <a:lnTo>
                    <a:pt x="11141" y="16490"/>
                  </a:lnTo>
                  <a:lnTo>
                    <a:pt x="11141" y="16744"/>
                  </a:lnTo>
                  <a:lnTo>
                    <a:pt x="11312" y="16744"/>
                  </a:lnTo>
                  <a:lnTo>
                    <a:pt x="11312" y="16889"/>
                  </a:lnTo>
                  <a:lnTo>
                    <a:pt x="11482" y="16889"/>
                  </a:lnTo>
                  <a:lnTo>
                    <a:pt x="11482" y="17106"/>
                  </a:lnTo>
                  <a:lnTo>
                    <a:pt x="11653" y="17323"/>
                  </a:lnTo>
                  <a:lnTo>
                    <a:pt x="11653" y="18302"/>
                  </a:lnTo>
                  <a:lnTo>
                    <a:pt x="11482" y="18519"/>
                  </a:lnTo>
                  <a:lnTo>
                    <a:pt x="11482" y="19353"/>
                  </a:lnTo>
                  <a:lnTo>
                    <a:pt x="11766" y="19353"/>
                  </a:lnTo>
                  <a:lnTo>
                    <a:pt x="11965" y="19570"/>
                  </a:lnTo>
                  <a:lnTo>
                    <a:pt x="11965" y="19788"/>
                  </a:lnTo>
                  <a:lnTo>
                    <a:pt x="12136" y="19933"/>
                  </a:lnTo>
                  <a:lnTo>
                    <a:pt x="12136" y="20404"/>
                  </a:lnTo>
                  <a:lnTo>
                    <a:pt x="12306" y="20404"/>
                  </a:lnTo>
                  <a:lnTo>
                    <a:pt x="12306" y="20549"/>
                  </a:lnTo>
                  <a:lnTo>
                    <a:pt x="12477" y="20549"/>
                  </a:lnTo>
                  <a:lnTo>
                    <a:pt x="12477" y="20766"/>
                  </a:lnTo>
                  <a:lnTo>
                    <a:pt x="13131" y="20766"/>
                  </a:lnTo>
                  <a:lnTo>
                    <a:pt x="13131" y="20549"/>
                  </a:lnTo>
                  <a:lnTo>
                    <a:pt x="13301" y="20549"/>
                  </a:lnTo>
                  <a:lnTo>
                    <a:pt x="13301" y="20404"/>
                  </a:lnTo>
                  <a:lnTo>
                    <a:pt x="13472" y="20404"/>
                  </a:lnTo>
                  <a:lnTo>
                    <a:pt x="13472" y="20150"/>
                  </a:lnTo>
                  <a:lnTo>
                    <a:pt x="13756" y="20150"/>
                  </a:lnTo>
                  <a:lnTo>
                    <a:pt x="13756" y="19933"/>
                  </a:lnTo>
                  <a:lnTo>
                    <a:pt x="14296" y="19933"/>
                  </a:lnTo>
                  <a:lnTo>
                    <a:pt x="14466" y="19788"/>
                  </a:lnTo>
                  <a:lnTo>
                    <a:pt x="14637" y="19788"/>
                  </a:lnTo>
                  <a:lnTo>
                    <a:pt x="14637" y="19933"/>
                  </a:lnTo>
                  <a:lnTo>
                    <a:pt x="14751" y="19933"/>
                  </a:lnTo>
                  <a:lnTo>
                    <a:pt x="14949" y="20150"/>
                  </a:lnTo>
                  <a:lnTo>
                    <a:pt x="15120" y="20150"/>
                  </a:lnTo>
                  <a:lnTo>
                    <a:pt x="15291" y="20404"/>
                  </a:lnTo>
                  <a:lnTo>
                    <a:pt x="15291" y="20549"/>
                  </a:lnTo>
                  <a:lnTo>
                    <a:pt x="15461" y="20549"/>
                  </a:lnTo>
                  <a:lnTo>
                    <a:pt x="15632" y="20766"/>
                  </a:lnTo>
                  <a:lnTo>
                    <a:pt x="16456" y="20766"/>
                  </a:lnTo>
                  <a:lnTo>
                    <a:pt x="16456" y="20984"/>
                  </a:lnTo>
                  <a:lnTo>
                    <a:pt x="16285" y="20984"/>
                  </a:lnTo>
                  <a:lnTo>
                    <a:pt x="16285" y="21346"/>
                  </a:lnTo>
                  <a:lnTo>
                    <a:pt x="16456" y="21346"/>
                  </a:lnTo>
                  <a:lnTo>
                    <a:pt x="16456" y="21600"/>
                  </a:lnTo>
                  <a:lnTo>
                    <a:pt x="16626" y="21600"/>
                  </a:lnTo>
                  <a:lnTo>
                    <a:pt x="16626" y="21201"/>
                  </a:lnTo>
                  <a:lnTo>
                    <a:pt x="16740" y="20984"/>
                  </a:lnTo>
                  <a:lnTo>
                    <a:pt x="16939" y="20984"/>
                  </a:lnTo>
                  <a:lnTo>
                    <a:pt x="16939" y="20766"/>
                  </a:lnTo>
                  <a:lnTo>
                    <a:pt x="17280" y="20766"/>
                  </a:lnTo>
                  <a:lnTo>
                    <a:pt x="17280" y="20549"/>
                  </a:lnTo>
                  <a:lnTo>
                    <a:pt x="17451" y="20549"/>
                  </a:lnTo>
                  <a:lnTo>
                    <a:pt x="17621" y="20404"/>
                  </a:lnTo>
                  <a:lnTo>
                    <a:pt x="17621" y="20150"/>
                  </a:lnTo>
                  <a:lnTo>
                    <a:pt x="17735" y="19933"/>
                  </a:lnTo>
                  <a:lnTo>
                    <a:pt x="17934" y="19933"/>
                  </a:lnTo>
                  <a:lnTo>
                    <a:pt x="17934" y="20404"/>
                  </a:lnTo>
                  <a:lnTo>
                    <a:pt x="18104" y="20404"/>
                  </a:lnTo>
                  <a:lnTo>
                    <a:pt x="18104" y="20150"/>
                  </a:lnTo>
                  <a:lnTo>
                    <a:pt x="18275" y="20404"/>
                  </a:lnTo>
                  <a:lnTo>
                    <a:pt x="18275" y="20150"/>
                  </a:lnTo>
                  <a:lnTo>
                    <a:pt x="18445" y="19933"/>
                  </a:lnTo>
                  <a:lnTo>
                    <a:pt x="18815" y="19933"/>
                  </a:lnTo>
                  <a:lnTo>
                    <a:pt x="18928" y="19788"/>
                  </a:lnTo>
                  <a:lnTo>
                    <a:pt x="19099" y="19788"/>
                  </a:lnTo>
                  <a:lnTo>
                    <a:pt x="19269" y="19570"/>
                  </a:lnTo>
                  <a:lnTo>
                    <a:pt x="19269" y="19353"/>
                  </a:lnTo>
                  <a:lnTo>
                    <a:pt x="19440" y="19136"/>
                  </a:lnTo>
                  <a:lnTo>
                    <a:pt x="19440" y="18954"/>
                  </a:lnTo>
                  <a:lnTo>
                    <a:pt x="19611" y="18954"/>
                  </a:lnTo>
                  <a:lnTo>
                    <a:pt x="19809" y="18737"/>
                  </a:lnTo>
                  <a:lnTo>
                    <a:pt x="19809" y="18519"/>
                  </a:lnTo>
                  <a:lnTo>
                    <a:pt x="19923" y="18302"/>
                  </a:lnTo>
                  <a:lnTo>
                    <a:pt x="19923" y="17686"/>
                  </a:lnTo>
                  <a:lnTo>
                    <a:pt x="19809" y="17541"/>
                  </a:lnTo>
                  <a:lnTo>
                    <a:pt x="19923" y="17541"/>
                  </a:lnTo>
                  <a:lnTo>
                    <a:pt x="19923" y="17323"/>
                  </a:lnTo>
                  <a:lnTo>
                    <a:pt x="20264" y="16889"/>
                  </a:lnTo>
                  <a:lnTo>
                    <a:pt x="20264" y="16490"/>
                  </a:lnTo>
                  <a:lnTo>
                    <a:pt x="20435" y="16272"/>
                  </a:lnTo>
                  <a:lnTo>
                    <a:pt x="20435" y="15910"/>
                  </a:lnTo>
                  <a:lnTo>
                    <a:pt x="20264" y="15693"/>
                  </a:lnTo>
                  <a:lnTo>
                    <a:pt x="20435" y="15475"/>
                  </a:lnTo>
                  <a:lnTo>
                    <a:pt x="20605" y="15330"/>
                  </a:lnTo>
                  <a:lnTo>
                    <a:pt x="20605" y="15077"/>
                  </a:lnTo>
                  <a:lnTo>
                    <a:pt x="20435" y="15330"/>
                  </a:lnTo>
                  <a:lnTo>
                    <a:pt x="19923" y="15330"/>
                  </a:lnTo>
                  <a:lnTo>
                    <a:pt x="19923" y="15077"/>
                  </a:lnTo>
                  <a:lnTo>
                    <a:pt x="19809" y="15077"/>
                  </a:lnTo>
                  <a:lnTo>
                    <a:pt x="19809" y="14859"/>
                  </a:lnTo>
                  <a:lnTo>
                    <a:pt x="19923" y="14859"/>
                  </a:lnTo>
                  <a:lnTo>
                    <a:pt x="19923" y="14497"/>
                  </a:lnTo>
                  <a:lnTo>
                    <a:pt x="20094" y="14497"/>
                  </a:lnTo>
                  <a:lnTo>
                    <a:pt x="19923" y="14279"/>
                  </a:lnTo>
                  <a:lnTo>
                    <a:pt x="19440" y="14279"/>
                  </a:lnTo>
                  <a:lnTo>
                    <a:pt x="19440" y="14026"/>
                  </a:lnTo>
                  <a:lnTo>
                    <a:pt x="19269" y="13808"/>
                  </a:lnTo>
                  <a:lnTo>
                    <a:pt x="19099" y="13808"/>
                  </a:lnTo>
                  <a:lnTo>
                    <a:pt x="19611" y="13808"/>
                  </a:lnTo>
                  <a:lnTo>
                    <a:pt x="19611" y="14026"/>
                  </a:lnTo>
                  <a:lnTo>
                    <a:pt x="19809" y="14026"/>
                  </a:lnTo>
                  <a:lnTo>
                    <a:pt x="19923" y="14279"/>
                  </a:lnTo>
                  <a:lnTo>
                    <a:pt x="20094" y="14279"/>
                  </a:lnTo>
                  <a:lnTo>
                    <a:pt x="20094" y="14026"/>
                  </a:lnTo>
                  <a:lnTo>
                    <a:pt x="19923" y="13808"/>
                  </a:lnTo>
                  <a:lnTo>
                    <a:pt x="19809" y="13808"/>
                  </a:lnTo>
                  <a:lnTo>
                    <a:pt x="19611" y="13663"/>
                  </a:lnTo>
                  <a:lnTo>
                    <a:pt x="19611" y="13446"/>
                  </a:lnTo>
                  <a:lnTo>
                    <a:pt x="19440" y="13446"/>
                  </a:lnTo>
                  <a:lnTo>
                    <a:pt x="19440" y="13011"/>
                  </a:lnTo>
                  <a:lnTo>
                    <a:pt x="19269" y="13011"/>
                  </a:lnTo>
                  <a:lnTo>
                    <a:pt x="19099" y="12866"/>
                  </a:lnTo>
                  <a:lnTo>
                    <a:pt x="19099" y="12612"/>
                  </a:lnTo>
                  <a:lnTo>
                    <a:pt x="18928" y="12395"/>
                  </a:lnTo>
                  <a:lnTo>
                    <a:pt x="18616" y="12250"/>
                  </a:lnTo>
                  <a:lnTo>
                    <a:pt x="18616" y="12032"/>
                  </a:lnTo>
                  <a:lnTo>
                    <a:pt x="18445" y="11815"/>
                  </a:lnTo>
                  <a:lnTo>
                    <a:pt x="18445" y="11597"/>
                  </a:lnTo>
                  <a:lnTo>
                    <a:pt x="18616" y="11597"/>
                  </a:lnTo>
                  <a:lnTo>
                    <a:pt x="18616" y="11416"/>
                  </a:lnTo>
                  <a:lnTo>
                    <a:pt x="18445" y="11416"/>
                  </a:lnTo>
                  <a:lnTo>
                    <a:pt x="18445" y="11199"/>
                  </a:lnTo>
                  <a:lnTo>
                    <a:pt x="18815" y="11199"/>
                  </a:lnTo>
                  <a:lnTo>
                    <a:pt x="18815" y="10981"/>
                  </a:lnTo>
                  <a:lnTo>
                    <a:pt x="18928" y="10764"/>
                  </a:lnTo>
                  <a:lnTo>
                    <a:pt x="19099" y="10619"/>
                  </a:lnTo>
                  <a:lnTo>
                    <a:pt x="19269" y="10619"/>
                  </a:lnTo>
                  <a:lnTo>
                    <a:pt x="19099" y="10401"/>
                  </a:lnTo>
                  <a:lnTo>
                    <a:pt x="18815" y="10401"/>
                  </a:lnTo>
                  <a:lnTo>
                    <a:pt x="18815" y="10148"/>
                  </a:lnTo>
                  <a:lnTo>
                    <a:pt x="18616" y="10148"/>
                  </a:lnTo>
                  <a:lnTo>
                    <a:pt x="18616" y="10003"/>
                  </a:lnTo>
                  <a:lnTo>
                    <a:pt x="18275" y="10003"/>
                  </a:lnTo>
                  <a:lnTo>
                    <a:pt x="18275" y="10619"/>
                  </a:lnTo>
                  <a:lnTo>
                    <a:pt x="17934" y="10619"/>
                  </a:lnTo>
                  <a:lnTo>
                    <a:pt x="17934" y="10401"/>
                  </a:lnTo>
                  <a:lnTo>
                    <a:pt x="17735" y="10148"/>
                  </a:lnTo>
                  <a:lnTo>
                    <a:pt x="17735" y="10003"/>
                  </a:lnTo>
                  <a:lnTo>
                    <a:pt x="17621" y="10003"/>
                  </a:lnTo>
                  <a:lnTo>
                    <a:pt x="17621" y="9785"/>
                  </a:lnTo>
                  <a:lnTo>
                    <a:pt x="16939" y="9785"/>
                  </a:lnTo>
                  <a:lnTo>
                    <a:pt x="16939" y="9205"/>
                  </a:lnTo>
                  <a:lnTo>
                    <a:pt x="17280" y="9205"/>
                  </a:lnTo>
                  <a:lnTo>
                    <a:pt x="17451" y="8952"/>
                  </a:lnTo>
                  <a:lnTo>
                    <a:pt x="17621" y="8734"/>
                  </a:lnTo>
                  <a:lnTo>
                    <a:pt x="17621" y="8517"/>
                  </a:lnTo>
                  <a:lnTo>
                    <a:pt x="17735" y="8517"/>
                  </a:lnTo>
                  <a:lnTo>
                    <a:pt x="17735" y="8372"/>
                  </a:lnTo>
                  <a:lnTo>
                    <a:pt x="17934" y="8154"/>
                  </a:lnTo>
                  <a:lnTo>
                    <a:pt x="17934" y="7937"/>
                  </a:lnTo>
                  <a:lnTo>
                    <a:pt x="18104" y="7937"/>
                  </a:lnTo>
                  <a:lnTo>
                    <a:pt x="18445" y="8372"/>
                  </a:lnTo>
                  <a:lnTo>
                    <a:pt x="18275" y="8372"/>
                  </a:lnTo>
                  <a:lnTo>
                    <a:pt x="18275" y="8952"/>
                  </a:lnTo>
                  <a:lnTo>
                    <a:pt x="18445" y="8952"/>
                  </a:lnTo>
                  <a:lnTo>
                    <a:pt x="18445" y="9350"/>
                  </a:lnTo>
                  <a:lnTo>
                    <a:pt x="19099" y="8517"/>
                  </a:lnTo>
                  <a:lnTo>
                    <a:pt x="19440" y="8517"/>
                  </a:lnTo>
                  <a:lnTo>
                    <a:pt x="19611" y="8372"/>
                  </a:lnTo>
                  <a:lnTo>
                    <a:pt x="19809" y="8154"/>
                  </a:lnTo>
                  <a:lnTo>
                    <a:pt x="19923" y="7937"/>
                  </a:lnTo>
                  <a:lnTo>
                    <a:pt x="19923" y="7756"/>
                  </a:lnTo>
                  <a:lnTo>
                    <a:pt x="20094" y="7756"/>
                  </a:lnTo>
                  <a:lnTo>
                    <a:pt x="20264" y="7538"/>
                  </a:lnTo>
                  <a:lnTo>
                    <a:pt x="20605" y="7538"/>
                  </a:lnTo>
                  <a:lnTo>
                    <a:pt x="20804" y="7103"/>
                  </a:lnTo>
                  <a:lnTo>
                    <a:pt x="20918" y="6958"/>
                  </a:lnTo>
                  <a:lnTo>
                    <a:pt x="21088" y="6958"/>
                  </a:lnTo>
                  <a:lnTo>
                    <a:pt x="21259" y="6741"/>
                  </a:lnTo>
                  <a:lnTo>
                    <a:pt x="21259" y="6487"/>
                  </a:lnTo>
                  <a:lnTo>
                    <a:pt x="21088" y="6270"/>
                  </a:lnTo>
                  <a:lnTo>
                    <a:pt x="21088" y="6125"/>
                  </a:lnTo>
                  <a:lnTo>
                    <a:pt x="20918" y="6125"/>
                  </a:lnTo>
                  <a:lnTo>
                    <a:pt x="20918" y="5907"/>
                  </a:lnTo>
                  <a:lnTo>
                    <a:pt x="20804" y="5690"/>
                  </a:lnTo>
                  <a:lnTo>
                    <a:pt x="20804" y="5545"/>
                  </a:lnTo>
                  <a:lnTo>
                    <a:pt x="20918" y="5545"/>
                  </a:lnTo>
                  <a:lnTo>
                    <a:pt x="20918" y="5291"/>
                  </a:lnTo>
                  <a:lnTo>
                    <a:pt x="21600" y="5291"/>
                  </a:lnTo>
                  <a:lnTo>
                    <a:pt x="21600" y="4494"/>
                  </a:lnTo>
                  <a:lnTo>
                    <a:pt x="21429" y="4494"/>
                  </a:lnTo>
                  <a:lnTo>
                    <a:pt x="21429" y="4277"/>
                  </a:lnTo>
                  <a:lnTo>
                    <a:pt x="21259" y="4277"/>
                  </a:lnTo>
                  <a:lnTo>
                    <a:pt x="21259" y="3443"/>
                  </a:lnTo>
                  <a:lnTo>
                    <a:pt x="21088" y="3443"/>
                  </a:lnTo>
                  <a:lnTo>
                    <a:pt x="21088" y="3298"/>
                  </a:lnTo>
                  <a:lnTo>
                    <a:pt x="20918" y="3298"/>
                  </a:lnTo>
                  <a:lnTo>
                    <a:pt x="20804" y="3443"/>
                  </a:lnTo>
                  <a:lnTo>
                    <a:pt x="20605" y="3443"/>
                  </a:lnTo>
                  <a:lnTo>
                    <a:pt x="20605" y="3660"/>
                  </a:lnTo>
                  <a:lnTo>
                    <a:pt x="20435" y="3660"/>
                  </a:lnTo>
                  <a:lnTo>
                    <a:pt x="20264" y="3878"/>
                  </a:lnTo>
                  <a:lnTo>
                    <a:pt x="19923" y="3878"/>
                  </a:lnTo>
                  <a:lnTo>
                    <a:pt x="19611" y="3660"/>
                  </a:lnTo>
                  <a:lnTo>
                    <a:pt x="19611" y="3443"/>
                  </a:lnTo>
                  <a:lnTo>
                    <a:pt x="19099" y="2827"/>
                  </a:lnTo>
                  <a:lnTo>
                    <a:pt x="18815" y="2609"/>
                  </a:lnTo>
                  <a:lnTo>
                    <a:pt x="18616" y="2609"/>
                  </a:lnTo>
                  <a:lnTo>
                    <a:pt x="18445" y="2464"/>
                  </a:lnTo>
                  <a:lnTo>
                    <a:pt x="18104" y="2464"/>
                  </a:lnTo>
                  <a:lnTo>
                    <a:pt x="17451" y="1667"/>
                  </a:lnTo>
                  <a:lnTo>
                    <a:pt x="17451" y="1413"/>
                  </a:lnTo>
                  <a:lnTo>
                    <a:pt x="17280" y="1413"/>
                  </a:lnTo>
                  <a:lnTo>
                    <a:pt x="17109" y="1196"/>
                  </a:lnTo>
                  <a:lnTo>
                    <a:pt x="16939" y="1196"/>
                  </a:lnTo>
                  <a:lnTo>
                    <a:pt x="16626" y="834"/>
                  </a:lnTo>
                  <a:lnTo>
                    <a:pt x="16626" y="616"/>
                  </a:lnTo>
                  <a:lnTo>
                    <a:pt x="16456" y="362"/>
                  </a:lnTo>
                  <a:lnTo>
                    <a:pt x="15944" y="362"/>
                  </a:lnTo>
                  <a:lnTo>
                    <a:pt x="15944" y="217"/>
                  </a:lnTo>
                  <a:lnTo>
                    <a:pt x="15461" y="217"/>
                  </a:lnTo>
                  <a:lnTo>
                    <a:pt x="15291" y="0"/>
                  </a:lnTo>
                  <a:lnTo>
                    <a:pt x="14466" y="217"/>
                  </a:lnTo>
                  <a:lnTo>
                    <a:pt x="14466" y="616"/>
                  </a:lnTo>
                  <a:lnTo>
                    <a:pt x="14637" y="834"/>
                  </a:lnTo>
                  <a:lnTo>
                    <a:pt x="14751" y="834"/>
                  </a:lnTo>
                  <a:lnTo>
                    <a:pt x="14751" y="1413"/>
                  </a:lnTo>
                  <a:lnTo>
                    <a:pt x="14637" y="1413"/>
                  </a:lnTo>
                  <a:lnTo>
                    <a:pt x="14637" y="1812"/>
                  </a:lnTo>
                  <a:lnTo>
                    <a:pt x="14751" y="1812"/>
                  </a:lnTo>
                  <a:lnTo>
                    <a:pt x="14751" y="2030"/>
                  </a:lnTo>
                  <a:lnTo>
                    <a:pt x="14949" y="2030"/>
                  </a:lnTo>
                  <a:lnTo>
                    <a:pt x="14751" y="2247"/>
                  </a:lnTo>
                  <a:lnTo>
                    <a:pt x="14637" y="2464"/>
                  </a:lnTo>
                  <a:lnTo>
                    <a:pt x="14125" y="2464"/>
                  </a:lnTo>
                  <a:lnTo>
                    <a:pt x="13955" y="2827"/>
                  </a:lnTo>
                  <a:lnTo>
                    <a:pt x="14125" y="3081"/>
                  </a:lnTo>
                  <a:lnTo>
                    <a:pt x="14125" y="3443"/>
                  </a:lnTo>
                  <a:lnTo>
                    <a:pt x="14296" y="3660"/>
                  </a:lnTo>
                  <a:lnTo>
                    <a:pt x="14466" y="3660"/>
                  </a:lnTo>
                  <a:lnTo>
                    <a:pt x="14637" y="3878"/>
                  </a:lnTo>
                  <a:lnTo>
                    <a:pt x="14949" y="3878"/>
                  </a:lnTo>
                  <a:lnTo>
                    <a:pt x="14949" y="3660"/>
                  </a:lnTo>
                  <a:lnTo>
                    <a:pt x="15461" y="3660"/>
                  </a:lnTo>
                  <a:lnTo>
                    <a:pt x="15461" y="3878"/>
                  </a:lnTo>
                  <a:lnTo>
                    <a:pt x="15632" y="3878"/>
                  </a:lnTo>
                  <a:lnTo>
                    <a:pt x="15632" y="4023"/>
                  </a:lnTo>
                  <a:lnTo>
                    <a:pt x="15745" y="4023"/>
                  </a:lnTo>
                  <a:lnTo>
                    <a:pt x="15745" y="4277"/>
                  </a:lnTo>
                  <a:lnTo>
                    <a:pt x="15944" y="4277"/>
                  </a:lnTo>
                  <a:lnTo>
                    <a:pt x="15944" y="4494"/>
                  </a:lnTo>
                  <a:lnTo>
                    <a:pt x="15745" y="4494"/>
                  </a:lnTo>
                  <a:lnTo>
                    <a:pt x="15632" y="4711"/>
                  </a:lnTo>
                  <a:lnTo>
                    <a:pt x="15291" y="4711"/>
                  </a:lnTo>
                  <a:lnTo>
                    <a:pt x="15291" y="4856"/>
                  </a:lnTo>
                  <a:lnTo>
                    <a:pt x="14949" y="4856"/>
                  </a:lnTo>
                  <a:lnTo>
                    <a:pt x="14637" y="5291"/>
                  </a:lnTo>
                  <a:lnTo>
                    <a:pt x="14466" y="5291"/>
                  </a:lnTo>
                  <a:lnTo>
                    <a:pt x="14466" y="5545"/>
                  </a:lnTo>
                  <a:lnTo>
                    <a:pt x="13642" y="5545"/>
                  </a:lnTo>
                  <a:lnTo>
                    <a:pt x="13642" y="5907"/>
                  </a:lnTo>
                  <a:lnTo>
                    <a:pt x="13756" y="5907"/>
                  </a:lnTo>
                  <a:lnTo>
                    <a:pt x="13756" y="6741"/>
                  </a:lnTo>
                  <a:lnTo>
                    <a:pt x="13642" y="6958"/>
                  </a:lnTo>
                  <a:lnTo>
                    <a:pt x="13472" y="7103"/>
                  </a:lnTo>
                  <a:lnTo>
                    <a:pt x="12647" y="7103"/>
                  </a:lnTo>
                  <a:lnTo>
                    <a:pt x="12306" y="7538"/>
                  </a:lnTo>
                  <a:lnTo>
                    <a:pt x="12136" y="7538"/>
                  </a:lnTo>
                  <a:lnTo>
                    <a:pt x="11965" y="7756"/>
                  </a:lnTo>
                  <a:lnTo>
                    <a:pt x="11141" y="7756"/>
                  </a:lnTo>
                  <a:lnTo>
                    <a:pt x="10971" y="7538"/>
                  </a:lnTo>
                  <a:lnTo>
                    <a:pt x="10658" y="7538"/>
                  </a:lnTo>
                  <a:lnTo>
                    <a:pt x="10487" y="7321"/>
                  </a:lnTo>
                  <a:lnTo>
                    <a:pt x="10317" y="7321"/>
                  </a:lnTo>
                  <a:lnTo>
                    <a:pt x="10146" y="7103"/>
                  </a:lnTo>
                  <a:lnTo>
                    <a:pt x="8327" y="7103"/>
                  </a:lnTo>
                  <a:lnTo>
                    <a:pt x="7958" y="6741"/>
                  </a:lnTo>
                  <a:lnTo>
                    <a:pt x="7787" y="6741"/>
                  </a:lnTo>
                  <a:lnTo>
                    <a:pt x="7617" y="6487"/>
                  </a:lnTo>
                  <a:lnTo>
                    <a:pt x="7617" y="6125"/>
                  </a:lnTo>
                  <a:lnTo>
                    <a:pt x="7162" y="6125"/>
                  </a:lnTo>
                  <a:lnTo>
                    <a:pt x="6963" y="5907"/>
                  </a:lnTo>
                  <a:lnTo>
                    <a:pt x="6793" y="5907"/>
                  </a:lnTo>
                  <a:lnTo>
                    <a:pt x="6508" y="5690"/>
                  </a:lnTo>
                  <a:lnTo>
                    <a:pt x="6338" y="5545"/>
                  </a:lnTo>
                  <a:lnTo>
                    <a:pt x="5514" y="5545"/>
                  </a:lnTo>
                  <a:lnTo>
                    <a:pt x="5514" y="4711"/>
                  </a:lnTo>
                  <a:lnTo>
                    <a:pt x="5343" y="4711"/>
                  </a:lnTo>
                  <a:lnTo>
                    <a:pt x="5173" y="4494"/>
                  </a:lnTo>
                  <a:lnTo>
                    <a:pt x="5173" y="4277"/>
                  </a:lnTo>
                  <a:lnTo>
                    <a:pt x="4974" y="4023"/>
                  </a:lnTo>
                  <a:lnTo>
                    <a:pt x="4974" y="3878"/>
                  </a:lnTo>
                  <a:lnTo>
                    <a:pt x="4348" y="3878"/>
                  </a:lnTo>
                  <a:lnTo>
                    <a:pt x="3979" y="3443"/>
                  </a:lnTo>
                  <a:lnTo>
                    <a:pt x="3808" y="3443"/>
                  </a:lnTo>
                  <a:lnTo>
                    <a:pt x="3524" y="3081"/>
                  </a:lnTo>
                  <a:lnTo>
                    <a:pt x="3354" y="3081"/>
                  </a:lnTo>
                  <a:lnTo>
                    <a:pt x="3354" y="3298"/>
                  </a:lnTo>
                  <a:lnTo>
                    <a:pt x="3183" y="3298"/>
                  </a:lnTo>
                  <a:lnTo>
                    <a:pt x="3183" y="3443"/>
                  </a:lnTo>
                  <a:lnTo>
                    <a:pt x="2984" y="3443"/>
                  </a:lnTo>
                  <a:lnTo>
                    <a:pt x="2814" y="3660"/>
                  </a:lnTo>
                  <a:lnTo>
                    <a:pt x="2984" y="3878"/>
                  </a:lnTo>
                  <a:lnTo>
                    <a:pt x="2984" y="4494"/>
                  </a:lnTo>
                  <a:lnTo>
                    <a:pt x="2643" y="4494"/>
                  </a:lnTo>
                  <a:lnTo>
                    <a:pt x="2529" y="4277"/>
                  </a:lnTo>
                  <a:lnTo>
                    <a:pt x="2359" y="4277"/>
                  </a:lnTo>
                  <a:lnTo>
                    <a:pt x="2359" y="5545"/>
                  </a:lnTo>
                  <a:lnTo>
                    <a:pt x="1648" y="5545"/>
                  </a:lnTo>
                  <a:lnTo>
                    <a:pt x="1478" y="5690"/>
                  </a:lnTo>
                  <a:lnTo>
                    <a:pt x="1819" y="6125"/>
                  </a:lnTo>
                  <a:lnTo>
                    <a:pt x="1819" y="6487"/>
                  </a:lnTo>
                  <a:lnTo>
                    <a:pt x="1989" y="6487"/>
                  </a:lnTo>
                  <a:lnTo>
                    <a:pt x="1989" y="7538"/>
                  </a:lnTo>
                  <a:lnTo>
                    <a:pt x="1819" y="7538"/>
                  </a:lnTo>
                  <a:lnTo>
                    <a:pt x="1819" y="7937"/>
                  </a:lnTo>
                  <a:lnTo>
                    <a:pt x="1648" y="7937"/>
                  </a:lnTo>
                  <a:lnTo>
                    <a:pt x="1478" y="8154"/>
                  </a:lnTo>
                  <a:lnTo>
                    <a:pt x="995" y="8154"/>
                  </a:lnTo>
                  <a:lnTo>
                    <a:pt x="824" y="8372"/>
                  </a:lnTo>
                  <a:lnTo>
                    <a:pt x="824" y="8517"/>
                  </a:lnTo>
                  <a:lnTo>
                    <a:pt x="654" y="8517"/>
                  </a:lnTo>
                  <a:lnTo>
                    <a:pt x="483" y="8734"/>
                  </a:lnTo>
                  <a:lnTo>
                    <a:pt x="0" y="8734"/>
                  </a:lnTo>
                  <a:lnTo>
                    <a:pt x="0" y="9205"/>
                  </a:lnTo>
                  <a:lnTo>
                    <a:pt x="199" y="9205"/>
                  </a:lnTo>
                  <a:lnTo>
                    <a:pt x="199" y="9785"/>
                  </a:lnTo>
                  <a:lnTo>
                    <a:pt x="483" y="9785"/>
                  </a:lnTo>
                  <a:lnTo>
                    <a:pt x="654" y="10003"/>
                  </a:lnTo>
                  <a:lnTo>
                    <a:pt x="654" y="1040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5" name="Freeform 307"/>
            <p:cNvSpPr/>
            <p:nvPr/>
          </p:nvSpPr>
          <p:spPr>
            <a:xfrm>
              <a:off x="5182392" y="811559"/>
              <a:ext cx="1287131" cy="108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4" y="10401"/>
                  </a:moveTo>
                  <a:lnTo>
                    <a:pt x="824" y="10764"/>
                  </a:lnTo>
                  <a:lnTo>
                    <a:pt x="1194" y="10981"/>
                  </a:lnTo>
                  <a:lnTo>
                    <a:pt x="1364" y="11416"/>
                  </a:lnTo>
                  <a:lnTo>
                    <a:pt x="1478" y="11597"/>
                  </a:lnTo>
                  <a:lnTo>
                    <a:pt x="1819" y="11597"/>
                  </a:lnTo>
                  <a:lnTo>
                    <a:pt x="1989" y="11815"/>
                  </a:lnTo>
                  <a:lnTo>
                    <a:pt x="2188" y="11815"/>
                  </a:lnTo>
                  <a:lnTo>
                    <a:pt x="2643" y="11597"/>
                  </a:lnTo>
                  <a:lnTo>
                    <a:pt x="2814" y="11597"/>
                  </a:lnTo>
                  <a:lnTo>
                    <a:pt x="2814" y="12032"/>
                  </a:lnTo>
                  <a:lnTo>
                    <a:pt x="2984" y="12032"/>
                  </a:lnTo>
                  <a:lnTo>
                    <a:pt x="2984" y="12866"/>
                  </a:lnTo>
                  <a:lnTo>
                    <a:pt x="2814" y="12866"/>
                  </a:lnTo>
                  <a:lnTo>
                    <a:pt x="2814" y="13011"/>
                  </a:lnTo>
                  <a:lnTo>
                    <a:pt x="2984" y="13011"/>
                  </a:lnTo>
                  <a:lnTo>
                    <a:pt x="2984" y="13446"/>
                  </a:lnTo>
                  <a:lnTo>
                    <a:pt x="3183" y="13663"/>
                  </a:lnTo>
                  <a:lnTo>
                    <a:pt x="3183" y="13808"/>
                  </a:lnTo>
                  <a:lnTo>
                    <a:pt x="2814" y="13808"/>
                  </a:lnTo>
                  <a:lnTo>
                    <a:pt x="2814" y="14279"/>
                  </a:lnTo>
                  <a:lnTo>
                    <a:pt x="3183" y="14642"/>
                  </a:lnTo>
                  <a:lnTo>
                    <a:pt x="3354" y="14642"/>
                  </a:lnTo>
                  <a:lnTo>
                    <a:pt x="3524" y="14859"/>
                  </a:lnTo>
                  <a:lnTo>
                    <a:pt x="3638" y="14859"/>
                  </a:lnTo>
                  <a:lnTo>
                    <a:pt x="3808" y="15077"/>
                  </a:lnTo>
                  <a:lnTo>
                    <a:pt x="3808" y="15330"/>
                  </a:lnTo>
                  <a:lnTo>
                    <a:pt x="4519" y="15330"/>
                  </a:lnTo>
                  <a:lnTo>
                    <a:pt x="4633" y="15475"/>
                  </a:lnTo>
                  <a:lnTo>
                    <a:pt x="4803" y="15475"/>
                  </a:lnTo>
                  <a:lnTo>
                    <a:pt x="4803" y="15693"/>
                  </a:lnTo>
                  <a:lnTo>
                    <a:pt x="4974" y="15693"/>
                  </a:lnTo>
                  <a:lnTo>
                    <a:pt x="5343" y="15910"/>
                  </a:lnTo>
                  <a:lnTo>
                    <a:pt x="5514" y="16055"/>
                  </a:lnTo>
                  <a:lnTo>
                    <a:pt x="5627" y="16490"/>
                  </a:lnTo>
                  <a:lnTo>
                    <a:pt x="5968" y="16490"/>
                  </a:lnTo>
                  <a:lnTo>
                    <a:pt x="6167" y="16744"/>
                  </a:lnTo>
                  <a:lnTo>
                    <a:pt x="6508" y="16744"/>
                  </a:lnTo>
                  <a:lnTo>
                    <a:pt x="6793" y="16889"/>
                  </a:lnTo>
                  <a:lnTo>
                    <a:pt x="7162" y="16889"/>
                  </a:lnTo>
                  <a:lnTo>
                    <a:pt x="7162" y="16490"/>
                  </a:lnTo>
                  <a:lnTo>
                    <a:pt x="7503" y="16490"/>
                  </a:lnTo>
                  <a:lnTo>
                    <a:pt x="7503" y="16889"/>
                  </a:lnTo>
                  <a:lnTo>
                    <a:pt x="7617" y="16889"/>
                  </a:lnTo>
                  <a:lnTo>
                    <a:pt x="7617" y="16744"/>
                  </a:lnTo>
                  <a:lnTo>
                    <a:pt x="7787" y="16744"/>
                  </a:lnTo>
                  <a:lnTo>
                    <a:pt x="7787" y="16490"/>
                  </a:lnTo>
                  <a:lnTo>
                    <a:pt x="8157" y="16490"/>
                  </a:lnTo>
                  <a:lnTo>
                    <a:pt x="8327" y="16744"/>
                  </a:lnTo>
                  <a:lnTo>
                    <a:pt x="8498" y="16744"/>
                  </a:lnTo>
                  <a:lnTo>
                    <a:pt x="8612" y="16889"/>
                  </a:lnTo>
                  <a:lnTo>
                    <a:pt x="8782" y="16889"/>
                  </a:lnTo>
                  <a:lnTo>
                    <a:pt x="9493" y="16055"/>
                  </a:lnTo>
                  <a:lnTo>
                    <a:pt x="9606" y="16055"/>
                  </a:lnTo>
                  <a:lnTo>
                    <a:pt x="9777" y="15910"/>
                  </a:lnTo>
                  <a:lnTo>
                    <a:pt x="10317" y="15910"/>
                  </a:lnTo>
                  <a:lnTo>
                    <a:pt x="10317" y="16055"/>
                  </a:lnTo>
                  <a:lnTo>
                    <a:pt x="10487" y="16055"/>
                  </a:lnTo>
                  <a:lnTo>
                    <a:pt x="10772" y="16490"/>
                  </a:lnTo>
                  <a:lnTo>
                    <a:pt x="11141" y="16490"/>
                  </a:lnTo>
                  <a:lnTo>
                    <a:pt x="11141" y="16744"/>
                  </a:lnTo>
                  <a:lnTo>
                    <a:pt x="11312" y="16744"/>
                  </a:lnTo>
                  <a:lnTo>
                    <a:pt x="11312" y="16889"/>
                  </a:lnTo>
                  <a:lnTo>
                    <a:pt x="11482" y="16889"/>
                  </a:lnTo>
                  <a:lnTo>
                    <a:pt x="11482" y="17106"/>
                  </a:lnTo>
                  <a:lnTo>
                    <a:pt x="11653" y="17323"/>
                  </a:lnTo>
                  <a:lnTo>
                    <a:pt x="11653" y="18302"/>
                  </a:lnTo>
                  <a:lnTo>
                    <a:pt x="11482" y="18519"/>
                  </a:lnTo>
                  <a:lnTo>
                    <a:pt x="11482" y="19353"/>
                  </a:lnTo>
                  <a:lnTo>
                    <a:pt x="11766" y="19353"/>
                  </a:lnTo>
                  <a:lnTo>
                    <a:pt x="11965" y="19570"/>
                  </a:lnTo>
                  <a:lnTo>
                    <a:pt x="11965" y="19788"/>
                  </a:lnTo>
                  <a:lnTo>
                    <a:pt x="12136" y="19933"/>
                  </a:lnTo>
                  <a:lnTo>
                    <a:pt x="12136" y="20404"/>
                  </a:lnTo>
                  <a:lnTo>
                    <a:pt x="12306" y="20404"/>
                  </a:lnTo>
                  <a:lnTo>
                    <a:pt x="12306" y="20549"/>
                  </a:lnTo>
                  <a:lnTo>
                    <a:pt x="12477" y="20549"/>
                  </a:lnTo>
                  <a:lnTo>
                    <a:pt x="12477" y="20766"/>
                  </a:lnTo>
                  <a:lnTo>
                    <a:pt x="13131" y="20766"/>
                  </a:lnTo>
                  <a:lnTo>
                    <a:pt x="13131" y="20549"/>
                  </a:lnTo>
                  <a:lnTo>
                    <a:pt x="13301" y="20549"/>
                  </a:lnTo>
                  <a:lnTo>
                    <a:pt x="13301" y="20404"/>
                  </a:lnTo>
                  <a:lnTo>
                    <a:pt x="13472" y="20404"/>
                  </a:lnTo>
                  <a:lnTo>
                    <a:pt x="13472" y="20150"/>
                  </a:lnTo>
                  <a:lnTo>
                    <a:pt x="13756" y="20150"/>
                  </a:lnTo>
                  <a:lnTo>
                    <a:pt x="13756" y="19933"/>
                  </a:lnTo>
                  <a:lnTo>
                    <a:pt x="14296" y="19933"/>
                  </a:lnTo>
                  <a:lnTo>
                    <a:pt x="14466" y="19788"/>
                  </a:lnTo>
                  <a:lnTo>
                    <a:pt x="14637" y="19788"/>
                  </a:lnTo>
                  <a:lnTo>
                    <a:pt x="14637" y="19933"/>
                  </a:lnTo>
                  <a:lnTo>
                    <a:pt x="14751" y="19933"/>
                  </a:lnTo>
                  <a:lnTo>
                    <a:pt x="14949" y="20150"/>
                  </a:lnTo>
                  <a:lnTo>
                    <a:pt x="15120" y="20150"/>
                  </a:lnTo>
                  <a:lnTo>
                    <a:pt x="15291" y="20404"/>
                  </a:lnTo>
                  <a:lnTo>
                    <a:pt x="15291" y="20549"/>
                  </a:lnTo>
                  <a:lnTo>
                    <a:pt x="15461" y="20549"/>
                  </a:lnTo>
                  <a:lnTo>
                    <a:pt x="15632" y="20766"/>
                  </a:lnTo>
                  <a:lnTo>
                    <a:pt x="16456" y="20766"/>
                  </a:lnTo>
                  <a:lnTo>
                    <a:pt x="16456" y="20984"/>
                  </a:lnTo>
                  <a:lnTo>
                    <a:pt x="16285" y="20984"/>
                  </a:lnTo>
                  <a:lnTo>
                    <a:pt x="16285" y="21346"/>
                  </a:lnTo>
                  <a:lnTo>
                    <a:pt x="16456" y="21346"/>
                  </a:lnTo>
                  <a:lnTo>
                    <a:pt x="16456" y="21600"/>
                  </a:lnTo>
                  <a:lnTo>
                    <a:pt x="16626" y="21600"/>
                  </a:lnTo>
                  <a:lnTo>
                    <a:pt x="16626" y="21201"/>
                  </a:lnTo>
                  <a:lnTo>
                    <a:pt x="16740" y="20984"/>
                  </a:lnTo>
                  <a:lnTo>
                    <a:pt x="16939" y="20984"/>
                  </a:lnTo>
                  <a:lnTo>
                    <a:pt x="16939" y="20766"/>
                  </a:lnTo>
                  <a:lnTo>
                    <a:pt x="17280" y="20766"/>
                  </a:lnTo>
                  <a:lnTo>
                    <a:pt x="17280" y="20549"/>
                  </a:lnTo>
                  <a:lnTo>
                    <a:pt x="17451" y="20549"/>
                  </a:lnTo>
                  <a:lnTo>
                    <a:pt x="17621" y="20404"/>
                  </a:lnTo>
                  <a:lnTo>
                    <a:pt x="17621" y="20150"/>
                  </a:lnTo>
                  <a:lnTo>
                    <a:pt x="17735" y="19933"/>
                  </a:lnTo>
                  <a:lnTo>
                    <a:pt x="17934" y="19933"/>
                  </a:lnTo>
                  <a:lnTo>
                    <a:pt x="17934" y="20404"/>
                  </a:lnTo>
                  <a:lnTo>
                    <a:pt x="18104" y="20404"/>
                  </a:lnTo>
                  <a:lnTo>
                    <a:pt x="18104" y="20150"/>
                  </a:lnTo>
                  <a:lnTo>
                    <a:pt x="18275" y="20404"/>
                  </a:lnTo>
                  <a:lnTo>
                    <a:pt x="18275" y="20150"/>
                  </a:lnTo>
                  <a:lnTo>
                    <a:pt x="18445" y="19933"/>
                  </a:lnTo>
                  <a:lnTo>
                    <a:pt x="18815" y="19933"/>
                  </a:lnTo>
                  <a:lnTo>
                    <a:pt x="18928" y="19788"/>
                  </a:lnTo>
                  <a:lnTo>
                    <a:pt x="19099" y="19788"/>
                  </a:lnTo>
                  <a:lnTo>
                    <a:pt x="19269" y="19570"/>
                  </a:lnTo>
                  <a:lnTo>
                    <a:pt x="19269" y="19353"/>
                  </a:lnTo>
                  <a:lnTo>
                    <a:pt x="19440" y="19136"/>
                  </a:lnTo>
                  <a:lnTo>
                    <a:pt x="19440" y="18954"/>
                  </a:lnTo>
                  <a:lnTo>
                    <a:pt x="19611" y="18954"/>
                  </a:lnTo>
                  <a:lnTo>
                    <a:pt x="19809" y="18737"/>
                  </a:lnTo>
                  <a:lnTo>
                    <a:pt x="19809" y="18519"/>
                  </a:lnTo>
                  <a:lnTo>
                    <a:pt x="19923" y="18302"/>
                  </a:lnTo>
                  <a:lnTo>
                    <a:pt x="19923" y="17686"/>
                  </a:lnTo>
                  <a:lnTo>
                    <a:pt x="19809" y="17541"/>
                  </a:lnTo>
                  <a:lnTo>
                    <a:pt x="19923" y="17541"/>
                  </a:lnTo>
                  <a:lnTo>
                    <a:pt x="19923" y="17323"/>
                  </a:lnTo>
                  <a:lnTo>
                    <a:pt x="20264" y="16889"/>
                  </a:lnTo>
                  <a:lnTo>
                    <a:pt x="20264" y="16490"/>
                  </a:lnTo>
                  <a:lnTo>
                    <a:pt x="20435" y="16272"/>
                  </a:lnTo>
                  <a:lnTo>
                    <a:pt x="20435" y="15910"/>
                  </a:lnTo>
                  <a:lnTo>
                    <a:pt x="20264" y="15693"/>
                  </a:lnTo>
                  <a:lnTo>
                    <a:pt x="20435" y="15475"/>
                  </a:lnTo>
                  <a:lnTo>
                    <a:pt x="20605" y="15330"/>
                  </a:lnTo>
                  <a:lnTo>
                    <a:pt x="20605" y="15077"/>
                  </a:lnTo>
                  <a:lnTo>
                    <a:pt x="20435" y="15330"/>
                  </a:lnTo>
                  <a:lnTo>
                    <a:pt x="19923" y="15330"/>
                  </a:lnTo>
                  <a:lnTo>
                    <a:pt x="19923" y="15077"/>
                  </a:lnTo>
                  <a:lnTo>
                    <a:pt x="19809" y="15077"/>
                  </a:lnTo>
                  <a:lnTo>
                    <a:pt x="19809" y="14859"/>
                  </a:lnTo>
                  <a:lnTo>
                    <a:pt x="19923" y="14859"/>
                  </a:lnTo>
                  <a:lnTo>
                    <a:pt x="19923" y="14497"/>
                  </a:lnTo>
                  <a:lnTo>
                    <a:pt x="20094" y="14497"/>
                  </a:lnTo>
                  <a:lnTo>
                    <a:pt x="19923" y="14279"/>
                  </a:lnTo>
                  <a:lnTo>
                    <a:pt x="19440" y="14279"/>
                  </a:lnTo>
                  <a:lnTo>
                    <a:pt x="19440" y="14026"/>
                  </a:lnTo>
                  <a:lnTo>
                    <a:pt x="19269" y="13808"/>
                  </a:lnTo>
                  <a:lnTo>
                    <a:pt x="19099" y="13808"/>
                  </a:lnTo>
                  <a:lnTo>
                    <a:pt x="19611" y="13808"/>
                  </a:lnTo>
                  <a:lnTo>
                    <a:pt x="19611" y="14026"/>
                  </a:lnTo>
                  <a:lnTo>
                    <a:pt x="19809" y="14026"/>
                  </a:lnTo>
                  <a:lnTo>
                    <a:pt x="19923" y="14279"/>
                  </a:lnTo>
                  <a:lnTo>
                    <a:pt x="20094" y="14279"/>
                  </a:lnTo>
                  <a:lnTo>
                    <a:pt x="20094" y="14026"/>
                  </a:lnTo>
                  <a:lnTo>
                    <a:pt x="19923" y="13808"/>
                  </a:lnTo>
                  <a:lnTo>
                    <a:pt x="19809" y="13808"/>
                  </a:lnTo>
                  <a:lnTo>
                    <a:pt x="19611" y="13663"/>
                  </a:lnTo>
                  <a:lnTo>
                    <a:pt x="19611" y="13446"/>
                  </a:lnTo>
                  <a:lnTo>
                    <a:pt x="19440" y="13446"/>
                  </a:lnTo>
                  <a:lnTo>
                    <a:pt x="19440" y="13011"/>
                  </a:lnTo>
                  <a:lnTo>
                    <a:pt x="19269" y="13011"/>
                  </a:lnTo>
                  <a:lnTo>
                    <a:pt x="19099" y="12866"/>
                  </a:lnTo>
                  <a:lnTo>
                    <a:pt x="19099" y="12612"/>
                  </a:lnTo>
                  <a:lnTo>
                    <a:pt x="18928" y="12395"/>
                  </a:lnTo>
                  <a:lnTo>
                    <a:pt x="18616" y="12250"/>
                  </a:lnTo>
                  <a:lnTo>
                    <a:pt x="18616" y="12032"/>
                  </a:lnTo>
                  <a:lnTo>
                    <a:pt x="18445" y="11815"/>
                  </a:lnTo>
                  <a:lnTo>
                    <a:pt x="18445" y="11597"/>
                  </a:lnTo>
                  <a:lnTo>
                    <a:pt x="18616" y="11597"/>
                  </a:lnTo>
                  <a:lnTo>
                    <a:pt x="18616" y="11416"/>
                  </a:lnTo>
                  <a:lnTo>
                    <a:pt x="18445" y="11416"/>
                  </a:lnTo>
                  <a:lnTo>
                    <a:pt x="18445" y="11199"/>
                  </a:lnTo>
                  <a:lnTo>
                    <a:pt x="18815" y="11199"/>
                  </a:lnTo>
                  <a:lnTo>
                    <a:pt x="18815" y="10981"/>
                  </a:lnTo>
                  <a:lnTo>
                    <a:pt x="18928" y="10764"/>
                  </a:lnTo>
                  <a:lnTo>
                    <a:pt x="19099" y="10619"/>
                  </a:lnTo>
                  <a:lnTo>
                    <a:pt x="19269" y="10619"/>
                  </a:lnTo>
                  <a:lnTo>
                    <a:pt x="19099" y="10401"/>
                  </a:lnTo>
                  <a:lnTo>
                    <a:pt x="18815" y="10401"/>
                  </a:lnTo>
                  <a:lnTo>
                    <a:pt x="18815" y="10148"/>
                  </a:lnTo>
                  <a:lnTo>
                    <a:pt x="18616" y="10148"/>
                  </a:lnTo>
                  <a:lnTo>
                    <a:pt x="18616" y="10003"/>
                  </a:lnTo>
                  <a:lnTo>
                    <a:pt x="18275" y="10003"/>
                  </a:lnTo>
                  <a:lnTo>
                    <a:pt x="18275" y="10619"/>
                  </a:lnTo>
                  <a:lnTo>
                    <a:pt x="17934" y="10619"/>
                  </a:lnTo>
                  <a:lnTo>
                    <a:pt x="17934" y="10401"/>
                  </a:lnTo>
                  <a:lnTo>
                    <a:pt x="17735" y="10148"/>
                  </a:lnTo>
                  <a:lnTo>
                    <a:pt x="17735" y="10003"/>
                  </a:lnTo>
                  <a:lnTo>
                    <a:pt x="17621" y="10003"/>
                  </a:lnTo>
                  <a:lnTo>
                    <a:pt x="17621" y="9785"/>
                  </a:lnTo>
                  <a:lnTo>
                    <a:pt x="16939" y="9785"/>
                  </a:lnTo>
                  <a:lnTo>
                    <a:pt x="16939" y="9205"/>
                  </a:lnTo>
                  <a:lnTo>
                    <a:pt x="17280" y="9205"/>
                  </a:lnTo>
                  <a:lnTo>
                    <a:pt x="17451" y="8952"/>
                  </a:lnTo>
                  <a:lnTo>
                    <a:pt x="17621" y="8734"/>
                  </a:lnTo>
                  <a:lnTo>
                    <a:pt x="17621" y="8517"/>
                  </a:lnTo>
                  <a:lnTo>
                    <a:pt x="17735" y="8517"/>
                  </a:lnTo>
                  <a:lnTo>
                    <a:pt x="17735" y="8372"/>
                  </a:lnTo>
                  <a:lnTo>
                    <a:pt x="17934" y="8154"/>
                  </a:lnTo>
                  <a:lnTo>
                    <a:pt x="17934" y="7937"/>
                  </a:lnTo>
                  <a:lnTo>
                    <a:pt x="18104" y="7937"/>
                  </a:lnTo>
                  <a:lnTo>
                    <a:pt x="18445" y="8372"/>
                  </a:lnTo>
                  <a:lnTo>
                    <a:pt x="18275" y="8372"/>
                  </a:lnTo>
                  <a:lnTo>
                    <a:pt x="18275" y="8952"/>
                  </a:lnTo>
                  <a:lnTo>
                    <a:pt x="18445" y="8952"/>
                  </a:lnTo>
                  <a:lnTo>
                    <a:pt x="18445" y="9350"/>
                  </a:lnTo>
                  <a:lnTo>
                    <a:pt x="19099" y="8517"/>
                  </a:lnTo>
                  <a:lnTo>
                    <a:pt x="19440" y="8517"/>
                  </a:lnTo>
                  <a:lnTo>
                    <a:pt x="19611" y="8372"/>
                  </a:lnTo>
                  <a:lnTo>
                    <a:pt x="19809" y="8154"/>
                  </a:lnTo>
                  <a:lnTo>
                    <a:pt x="19923" y="7937"/>
                  </a:lnTo>
                  <a:lnTo>
                    <a:pt x="19923" y="7756"/>
                  </a:lnTo>
                  <a:lnTo>
                    <a:pt x="20094" y="7756"/>
                  </a:lnTo>
                  <a:lnTo>
                    <a:pt x="20264" y="7538"/>
                  </a:lnTo>
                  <a:lnTo>
                    <a:pt x="20605" y="7538"/>
                  </a:lnTo>
                  <a:lnTo>
                    <a:pt x="20804" y="7103"/>
                  </a:lnTo>
                  <a:lnTo>
                    <a:pt x="20918" y="6958"/>
                  </a:lnTo>
                  <a:lnTo>
                    <a:pt x="21088" y="6958"/>
                  </a:lnTo>
                  <a:lnTo>
                    <a:pt x="21259" y="6741"/>
                  </a:lnTo>
                  <a:lnTo>
                    <a:pt x="21259" y="6487"/>
                  </a:lnTo>
                  <a:lnTo>
                    <a:pt x="21088" y="6270"/>
                  </a:lnTo>
                  <a:lnTo>
                    <a:pt x="21088" y="6125"/>
                  </a:lnTo>
                  <a:lnTo>
                    <a:pt x="20918" y="6125"/>
                  </a:lnTo>
                  <a:lnTo>
                    <a:pt x="20918" y="5907"/>
                  </a:lnTo>
                  <a:lnTo>
                    <a:pt x="20804" y="5690"/>
                  </a:lnTo>
                  <a:lnTo>
                    <a:pt x="20804" y="5545"/>
                  </a:lnTo>
                  <a:lnTo>
                    <a:pt x="20918" y="5545"/>
                  </a:lnTo>
                  <a:lnTo>
                    <a:pt x="20918" y="5291"/>
                  </a:lnTo>
                  <a:lnTo>
                    <a:pt x="21600" y="5291"/>
                  </a:lnTo>
                  <a:lnTo>
                    <a:pt x="21600" y="4494"/>
                  </a:lnTo>
                  <a:lnTo>
                    <a:pt x="21429" y="4494"/>
                  </a:lnTo>
                  <a:lnTo>
                    <a:pt x="21429" y="4277"/>
                  </a:lnTo>
                  <a:lnTo>
                    <a:pt x="21259" y="4277"/>
                  </a:lnTo>
                  <a:lnTo>
                    <a:pt x="21259" y="3443"/>
                  </a:lnTo>
                  <a:lnTo>
                    <a:pt x="21088" y="3443"/>
                  </a:lnTo>
                  <a:lnTo>
                    <a:pt x="21088" y="3298"/>
                  </a:lnTo>
                  <a:lnTo>
                    <a:pt x="20918" y="3298"/>
                  </a:lnTo>
                  <a:lnTo>
                    <a:pt x="20804" y="3443"/>
                  </a:lnTo>
                  <a:lnTo>
                    <a:pt x="20605" y="3443"/>
                  </a:lnTo>
                  <a:lnTo>
                    <a:pt x="20605" y="3660"/>
                  </a:lnTo>
                  <a:lnTo>
                    <a:pt x="20435" y="3660"/>
                  </a:lnTo>
                  <a:lnTo>
                    <a:pt x="20264" y="3878"/>
                  </a:lnTo>
                  <a:lnTo>
                    <a:pt x="19923" y="3878"/>
                  </a:lnTo>
                  <a:lnTo>
                    <a:pt x="19611" y="3660"/>
                  </a:lnTo>
                  <a:lnTo>
                    <a:pt x="19611" y="3443"/>
                  </a:lnTo>
                  <a:lnTo>
                    <a:pt x="19099" y="2827"/>
                  </a:lnTo>
                  <a:lnTo>
                    <a:pt x="18815" y="2609"/>
                  </a:lnTo>
                  <a:lnTo>
                    <a:pt x="18616" y="2609"/>
                  </a:lnTo>
                  <a:lnTo>
                    <a:pt x="18445" y="2464"/>
                  </a:lnTo>
                  <a:lnTo>
                    <a:pt x="18104" y="2464"/>
                  </a:lnTo>
                  <a:lnTo>
                    <a:pt x="17451" y="1667"/>
                  </a:lnTo>
                  <a:lnTo>
                    <a:pt x="17451" y="1413"/>
                  </a:lnTo>
                  <a:lnTo>
                    <a:pt x="17280" y="1413"/>
                  </a:lnTo>
                  <a:lnTo>
                    <a:pt x="17109" y="1196"/>
                  </a:lnTo>
                  <a:lnTo>
                    <a:pt x="16939" y="1196"/>
                  </a:lnTo>
                  <a:lnTo>
                    <a:pt x="16626" y="834"/>
                  </a:lnTo>
                  <a:lnTo>
                    <a:pt x="16626" y="616"/>
                  </a:lnTo>
                  <a:lnTo>
                    <a:pt x="16456" y="362"/>
                  </a:lnTo>
                  <a:lnTo>
                    <a:pt x="15944" y="362"/>
                  </a:lnTo>
                  <a:lnTo>
                    <a:pt x="15944" y="217"/>
                  </a:lnTo>
                  <a:lnTo>
                    <a:pt x="15461" y="217"/>
                  </a:lnTo>
                  <a:lnTo>
                    <a:pt x="15291" y="0"/>
                  </a:lnTo>
                  <a:lnTo>
                    <a:pt x="14466" y="217"/>
                  </a:lnTo>
                  <a:lnTo>
                    <a:pt x="14466" y="616"/>
                  </a:lnTo>
                  <a:lnTo>
                    <a:pt x="14637" y="834"/>
                  </a:lnTo>
                  <a:lnTo>
                    <a:pt x="14751" y="834"/>
                  </a:lnTo>
                  <a:lnTo>
                    <a:pt x="14751" y="1413"/>
                  </a:lnTo>
                  <a:lnTo>
                    <a:pt x="14637" y="1413"/>
                  </a:lnTo>
                  <a:lnTo>
                    <a:pt x="14637" y="1812"/>
                  </a:lnTo>
                  <a:lnTo>
                    <a:pt x="14751" y="1812"/>
                  </a:lnTo>
                  <a:lnTo>
                    <a:pt x="14751" y="2030"/>
                  </a:lnTo>
                  <a:lnTo>
                    <a:pt x="14949" y="2030"/>
                  </a:lnTo>
                  <a:lnTo>
                    <a:pt x="14751" y="2247"/>
                  </a:lnTo>
                  <a:lnTo>
                    <a:pt x="14637" y="2464"/>
                  </a:lnTo>
                  <a:lnTo>
                    <a:pt x="14125" y="2464"/>
                  </a:lnTo>
                  <a:lnTo>
                    <a:pt x="13955" y="2827"/>
                  </a:lnTo>
                  <a:lnTo>
                    <a:pt x="14125" y="3081"/>
                  </a:lnTo>
                  <a:lnTo>
                    <a:pt x="14125" y="3443"/>
                  </a:lnTo>
                  <a:lnTo>
                    <a:pt x="14296" y="3660"/>
                  </a:lnTo>
                  <a:lnTo>
                    <a:pt x="14466" y="3660"/>
                  </a:lnTo>
                  <a:lnTo>
                    <a:pt x="14637" y="3878"/>
                  </a:lnTo>
                  <a:lnTo>
                    <a:pt x="14949" y="3878"/>
                  </a:lnTo>
                  <a:lnTo>
                    <a:pt x="14949" y="3660"/>
                  </a:lnTo>
                  <a:lnTo>
                    <a:pt x="15461" y="3660"/>
                  </a:lnTo>
                  <a:lnTo>
                    <a:pt x="15461" y="3878"/>
                  </a:lnTo>
                  <a:lnTo>
                    <a:pt x="15632" y="3878"/>
                  </a:lnTo>
                  <a:lnTo>
                    <a:pt x="15632" y="4023"/>
                  </a:lnTo>
                  <a:lnTo>
                    <a:pt x="15745" y="4023"/>
                  </a:lnTo>
                  <a:lnTo>
                    <a:pt x="15745" y="4277"/>
                  </a:lnTo>
                  <a:lnTo>
                    <a:pt x="15944" y="4277"/>
                  </a:lnTo>
                  <a:lnTo>
                    <a:pt x="15944" y="4494"/>
                  </a:lnTo>
                  <a:lnTo>
                    <a:pt x="15745" y="4494"/>
                  </a:lnTo>
                  <a:lnTo>
                    <a:pt x="15632" y="4711"/>
                  </a:lnTo>
                  <a:lnTo>
                    <a:pt x="15291" y="4711"/>
                  </a:lnTo>
                  <a:lnTo>
                    <a:pt x="15291" y="4856"/>
                  </a:lnTo>
                  <a:lnTo>
                    <a:pt x="14949" y="4856"/>
                  </a:lnTo>
                  <a:lnTo>
                    <a:pt x="14637" y="5291"/>
                  </a:lnTo>
                  <a:lnTo>
                    <a:pt x="14466" y="5291"/>
                  </a:lnTo>
                  <a:lnTo>
                    <a:pt x="14466" y="5545"/>
                  </a:lnTo>
                  <a:lnTo>
                    <a:pt x="13642" y="5545"/>
                  </a:lnTo>
                  <a:lnTo>
                    <a:pt x="13642" y="5907"/>
                  </a:lnTo>
                  <a:lnTo>
                    <a:pt x="13756" y="5907"/>
                  </a:lnTo>
                  <a:lnTo>
                    <a:pt x="13756" y="6741"/>
                  </a:lnTo>
                  <a:lnTo>
                    <a:pt x="13642" y="6958"/>
                  </a:lnTo>
                  <a:lnTo>
                    <a:pt x="13472" y="7103"/>
                  </a:lnTo>
                  <a:lnTo>
                    <a:pt x="12647" y="7103"/>
                  </a:lnTo>
                  <a:lnTo>
                    <a:pt x="12306" y="7538"/>
                  </a:lnTo>
                  <a:lnTo>
                    <a:pt x="12136" y="7538"/>
                  </a:lnTo>
                  <a:lnTo>
                    <a:pt x="11965" y="7756"/>
                  </a:lnTo>
                  <a:lnTo>
                    <a:pt x="11141" y="7756"/>
                  </a:lnTo>
                  <a:lnTo>
                    <a:pt x="10971" y="7538"/>
                  </a:lnTo>
                  <a:lnTo>
                    <a:pt x="10658" y="7538"/>
                  </a:lnTo>
                  <a:lnTo>
                    <a:pt x="10487" y="7321"/>
                  </a:lnTo>
                  <a:lnTo>
                    <a:pt x="10317" y="7321"/>
                  </a:lnTo>
                  <a:lnTo>
                    <a:pt x="10146" y="7103"/>
                  </a:lnTo>
                  <a:lnTo>
                    <a:pt x="8327" y="7103"/>
                  </a:lnTo>
                  <a:lnTo>
                    <a:pt x="7958" y="6741"/>
                  </a:lnTo>
                  <a:lnTo>
                    <a:pt x="7787" y="6741"/>
                  </a:lnTo>
                  <a:lnTo>
                    <a:pt x="7617" y="6487"/>
                  </a:lnTo>
                  <a:lnTo>
                    <a:pt x="7617" y="6125"/>
                  </a:lnTo>
                  <a:lnTo>
                    <a:pt x="7162" y="6125"/>
                  </a:lnTo>
                  <a:lnTo>
                    <a:pt x="6963" y="5907"/>
                  </a:lnTo>
                  <a:lnTo>
                    <a:pt x="6793" y="5907"/>
                  </a:lnTo>
                  <a:lnTo>
                    <a:pt x="6508" y="5690"/>
                  </a:lnTo>
                  <a:lnTo>
                    <a:pt x="6338" y="5545"/>
                  </a:lnTo>
                  <a:lnTo>
                    <a:pt x="5514" y="5545"/>
                  </a:lnTo>
                  <a:lnTo>
                    <a:pt x="5514" y="4711"/>
                  </a:lnTo>
                  <a:lnTo>
                    <a:pt x="5343" y="4711"/>
                  </a:lnTo>
                  <a:lnTo>
                    <a:pt x="5173" y="4494"/>
                  </a:lnTo>
                  <a:lnTo>
                    <a:pt x="5173" y="4277"/>
                  </a:lnTo>
                  <a:lnTo>
                    <a:pt x="4974" y="4023"/>
                  </a:lnTo>
                  <a:lnTo>
                    <a:pt x="4974" y="3878"/>
                  </a:lnTo>
                  <a:lnTo>
                    <a:pt x="4348" y="3878"/>
                  </a:lnTo>
                  <a:lnTo>
                    <a:pt x="3979" y="3443"/>
                  </a:lnTo>
                  <a:lnTo>
                    <a:pt x="3808" y="3443"/>
                  </a:lnTo>
                  <a:lnTo>
                    <a:pt x="3524" y="3081"/>
                  </a:lnTo>
                  <a:lnTo>
                    <a:pt x="3354" y="3081"/>
                  </a:lnTo>
                  <a:lnTo>
                    <a:pt x="3354" y="3298"/>
                  </a:lnTo>
                  <a:lnTo>
                    <a:pt x="3183" y="3298"/>
                  </a:lnTo>
                  <a:lnTo>
                    <a:pt x="3183" y="3443"/>
                  </a:lnTo>
                  <a:lnTo>
                    <a:pt x="2984" y="3443"/>
                  </a:lnTo>
                  <a:lnTo>
                    <a:pt x="2814" y="3660"/>
                  </a:lnTo>
                  <a:lnTo>
                    <a:pt x="2984" y="3878"/>
                  </a:lnTo>
                  <a:lnTo>
                    <a:pt x="2984" y="4494"/>
                  </a:lnTo>
                  <a:lnTo>
                    <a:pt x="2643" y="4494"/>
                  </a:lnTo>
                  <a:lnTo>
                    <a:pt x="2529" y="4277"/>
                  </a:lnTo>
                  <a:lnTo>
                    <a:pt x="2359" y="4277"/>
                  </a:lnTo>
                  <a:lnTo>
                    <a:pt x="2359" y="5545"/>
                  </a:lnTo>
                  <a:lnTo>
                    <a:pt x="1648" y="5545"/>
                  </a:lnTo>
                  <a:lnTo>
                    <a:pt x="1478" y="5690"/>
                  </a:lnTo>
                  <a:lnTo>
                    <a:pt x="1819" y="6125"/>
                  </a:lnTo>
                  <a:lnTo>
                    <a:pt x="1819" y="6487"/>
                  </a:lnTo>
                  <a:lnTo>
                    <a:pt x="1989" y="6487"/>
                  </a:lnTo>
                  <a:lnTo>
                    <a:pt x="1989" y="7538"/>
                  </a:lnTo>
                  <a:lnTo>
                    <a:pt x="1819" y="7538"/>
                  </a:lnTo>
                  <a:lnTo>
                    <a:pt x="1819" y="7937"/>
                  </a:lnTo>
                  <a:lnTo>
                    <a:pt x="1648" y="7937"/>
                  </a:lnTo>
                  <a:lnTo>
                    <a:pt x="1478" y="8154"/>
                  </a:lnTo>
                  <a:lnTo>
                    <a:pt x="995" y="8154"/>
                  </a:lnTo>
                  <a:lnTo>
                    <a:pt x="824" y="8372"/>
                  </a:lnTo>
                  <a:lnTo>
                    <a:pt x="824" y="8517"/>
                  </a:lnTo>
                  <a:lnTo>
                    <a:pt x="654" y="8517"/>
                  </a:lnTo>
                  <a:lnTo>
                    <a:pt x="483" y="8734"/>
                  </a:lnTo>
                  <a:lnTo>
                    <a:pt x="0" y="8734"/>
                  </a:lnTo>
                  <a:lnTo>
                    <a:pt x="0" y="9205"/>
                  </a:lnTo>
                  <a:lnTo>
                    <a:pt x="199" y="9205"/>
                  </a:lnTo>
                  <a:lnTo>
                    <a:pt x="199" y="9785"/>
                  </a:lnTo>
                  <a:lnTo>
                    <a:pt x="483" y="9785"/>
                  </a:lnTo>
                  <a:lnTo>
                    <a:pt x="654" y="10003"/>
                  </a:lnTo>
                  <a:lnTo>
                    <a:pt x="654" y="1040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6" name="Freeform 308"/>
            <p:cNvSpPr/>
            <p:nvPr/>
          </p:nvSpPr>
          <p:spPr>
            <a:xfrm>
              <a:off x="5145133" y="1395151"/>
              <a:ext cx="690987" cy="9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1" y="0"/>
                  </a:moveTo>
                  <a:lnTo>
                    <a:pt x="5241" y="256"/>
                  </a:lnTo>
                  <a:lnTo>
                    <a:pt x="5559" y="512"/>
                  </a:lnTo>
                  <a:lnTo>
                    <a:pt x="5559" y="768"/>
                  </a:lnTo>
                  <a:lnTo>
                    <a:pt x="5876" y="939"/>
                  </a:lnTo>
                  <a:lnTo>
                    <a:pt x="6088" y="1195"/>
                  </a:lnTo>
                  <a:lnTo>
                    <a:pt x="6088" y="1494"/>
                  </a:lnTo>
                  <a:lnTo>
                    <a:pt x="6406" y="1494"/>
                  </a:lnTo>
                  <a:lnTo>
                    <a:pt x="6406" y="1665"/>
                  </a:lnTo>
                  <a:lnTo>
                    <a:pt x="6724" y="1921"/>
                  </a:lnTo>
                  <a:lnTo>
                    <a:pt x="6724" y="2177"/>
                  </a:lnTo>
                  <a:lnTo>
                    <a:pt x="7094" y="2433"/>
                  </a:lnTo>
                  <a:lnTo>
                    <a:pt x="7094" y="2604"/>
                  </a:lnTo>
                  <a:lnTo>
                    <a:pt x="6406" y="2604"/>
                  </a:lnTo>
                  <a:lnTo>
                    <a:pt x="6406" y="3159"/>
                  </a:lnTo>
                  <a:lnTo>
                    <a:pt x="7094" y="3586"/>
                  </a:lnTo>
                  <a:lnTo>
                    <a:pt x="7412" y="3586"/>
                  </a:lnTo>
                  <a:lnTo>
                    <a:pt x="7729" y="3842"/>
                  </a:lnTo>
                  <a:lnTo>
                    <a:pt x="7941" y="3842"/>
                  </a:lnTo>
                  <a:lnTo>
                    <a:pt x="8259" y="4098"/>
                  </a:lnTo>
                  <a:lnTo>
                    <a:pt x="8259" y="5251"/>
                  </a:lnTo>
                  <a:lnTo>
                    <a:pt x="8947" y="5763"/>
                  </a:lnTo>
                  <a:lnTo>
                    <a:pt x="9582" y="6062"/>
                  </a:lnTo>
                  <a:lnTo>
                    <a:pt x="9794" y="6062"/>
                  </a:lnTo>
                  <a:lnTo>
                    <a:pt x="9794" y="6232"/>
                  </a:lnTo>
                  <a:lnTo>
                    <a:pt x="10429" y="6232"/>
                  </a:lnTo>
                  <a:lnTo>
                    <a:pt x="10429" y="6489"/>
                  </a:lnTo>
                  <a:lnTo>
                    <a:pt x="11435" y="6489"/>
                  </a:lnTo>
                  <a:lnTo>
                    <a:pt x="11647" y="6232"/>
                  </a:lnTo>
                  <a:lnTo>
                    <a:pt x="11647" y="6489"/>
                  </a:lnTo>
                  <a:lnTo>
                    <a:pt x="11965" y="6489"/>
                  </a:lnTo>
                  <a:lnTo>
                    <a:pt x="11965" y="6745"/>
                  </a:lnTo>
                  <a:lnTo>
                    <a:pt x="12282" y="6745"/>
                  </a:lnTo>
                  <a:lnTo>
                    <a:pt x="12282" y="7001"/>
                  </a:lnTo>
                  <a:lnTo>
                    <a:pt x="12653" y="7001"/>
                  </a:lnTo>
                  <a:lnTo>
                    <a:pt x="12971" y="7172"/>
                  </a:lnTo>
                  <a:lnTo>
                    <a:pt x="14135" y="7172"/>
                  </a:lnTo>
                  <a:lnTo>
                    <a:pt x="14506" y="7470"/>
                  </a:lnTo>
                  <a:lnTo>
                    <a:pt x="14824" y="7470"/>
                  </a:lnTo>
                  <a:lnTo>
                    <a:pt x="14824" y="7001"/>
                  </a:lnTo>
                  <a:lnTo>
                    <a:pt x="14506" y="7001"/>
                  </a:lnTo>
                  <a:lnTo>
                    <a:pt x="14506" y="5763"/>
                  </a:lnTo>
                  <a:lnTo>
                    <a:pt x="15141" y="5763"/>
                  </a:lnTo>
                  <a:lnTo>
                    <a:pt x="15141" y="6232"/>
                  </a:lnTo>
                  <a:lnTo>
                    <a:pt x="15353" y="6232"/>
                  </a:lnTo>
                  <a:lnTo>
                    <a:pt x="15353" y="6489"/>
                  </a:lnTo>
                  <a:lnTo>
                    <a:pt x="15141" y="6489"/>
                  </a:lnTo>
                  <a:lnTo>
                    <a:pt x="15141" y="6745"/>
                  </a:lnTo>
                  <a:lnTo>
                    <a:pt x="15353" y="7001"/>
                  </a:lnTo>
                  <a:lnTo>
                    <a:pt x="16359" y="7001"/>
                  </a:lnTo>
                  <a:lnTo>
                    <a:pt x="16359" y="7172"/>
                  </a:lnTo>
                  <a:lnTo>
                    <a:pt x="16676" y="7172"/>
                  </a:lnTo>
                  <a:lnTo>
                    <a:pt x="16676" y="7470"/>
                  </a:lnTo>
                  <a:lnTo>
                    <a:pt x="16994" y="7172"/>
                  </a:lnTo>
                  <a:lnTo>
                    <a:pt x="17206" y="7172"/>
                  </a:lnTo>
                  <a:lnTo>
                    <a:pt x="17206" y="6745"/>
                  </a:lnTo>
                  <a:lnTo>
                    <a:pt x="17524" y="6489"/>
                  </a:lnTo>
                  <a:lnTo>
                    <a:pt x="17524" y="6232"/>
                  </a:lnTo>
                  <a:lnTo>
                    <a:pt x="17841" y="6062"/>
                  </a:lnTo>
                  <a:lnTo>
                    <a:pt x="17841" y="5763"/>
                  </a:lnTo>
                  <a:lnTo>
                    <a:pt x="18529" y="5763"/>
                  </a:lnTo>
                  <a:lnTo>
                    <a:pt x="18847" y="5251"/>
                  </a:lnTo>
                  <a:lnTo>
                    <a:pt x="19059" y="5251"/>
                  </a:lnTo>
                  <a:lnTo>
                    <a:pt x="19376" y="5080"/>
                  </a:lnTo>
                  <a:lnTo>
                    <a:pt x="20382" y="5080"/>
                  </a:lnTo>
                  <a:lnTo>
                    <a:pt x="20382" y="5251"/>
                  </a:lnTo>
                  <a:lnTo>
                    <a:pt x="20700" y="5251"/>
                  </a:lnTo>
                  <a:lnTo>
                    <a:pt x="21018" y="5507"/>
                  </a:lnTo>
                  <a:lnTo>
                    <a:pt x="21018" y="5763"/>
                  </a:lnTo>
                  <a:lnTo>
                    <a:pt x="21600" y="5763"/>
                  </a:lnTo>
                  <a:lnTo>
                    <a:pt x="21229" y="6062"/>
                  </a:lnTo>
                  <a:lnTo>
                    <a:pt x="21229" y="6745"/>
                  </a:lnTo>
                  <a:lnTo>
                    <a:pt x="20700" y="6745"/>
                  </a:lnTo>
                  <a:lnTo>
                    <a:pt x="20700" y="7001"/>
                  </a:lnTo>
                  <a:lnTo>
                    <a:pt x="20382" y="7001"/>
                  </a:lnTo>
                  <a:lnTo>
                    <a:pt x="20382" y="8153"/>
                  </a:lnTo>
                  <a:lnTo>
                    <a:pt x="20065" y="8409"/>
                  </a:lnTo>
                  <a:lnTo>
                    <a:pt x="20065" y="8879"/>
                  </a:lnTo>
                  <a:lnTo>
                    <a:pt x="19694" y="8879"/>
                  </a:lnTo>
                  <a:lnTo>
                    <a:pt x="19376" y="9135"/>
                  </a:lnTo>
                  <a:lnTo>
                    <a:pt x="19059" y="9135"/>
                  </a:lnTo>
                  <a:lnTo>
                    <a:pt x="19059" y="10373"/>
                  </a:lnTo>
                  <a:lnTo>
                    <a:pt x="18847" y="10544"/>
                  </a:lnTo>
                  <a:lnTo>
                    <a:pt x="18212" y="9391"/>
                  </a:lnTo>
                  <a:lnTo>
                    <a:pt x="18212" y="9647"/>
                  </a:lnTo>
                  <a:lnTo>
                    <a:pt x="17841" y="9818"/>
                  </a:lnTo>
                  <a:lnTo>
                    <a:pt x="17841" y="9647"/>
                  </a:lnTo>
                  <a:lnTo>
                    <a:pt x="17524" y="9647"/>
                  </a:lnTo>
                  <a:lnTo>
                    <a:pt x="17524" y="9391"/>
                  </a:lnTo>
                  <a:lnTo>
                    <a:pt x="17841" y="9135"/>
                  </a:lnTo>
                  <a:lnTo>
                    <a:pt x="17841" y="8666"/>
                  </a:lnTo>
                  <a:lnTo>
                    <a:pt x="18212" y="8666"/>
                  </a:lnTo>
                  <a:lnTo>
                    <a:pt x="18212" y="8153"/>
                  </a:lnTo>
                  <a:lnTo>
                    <a:pt x="16359" y="8153"/>
                  </a:lnTo>
                  <a:lnTo>
                    <a:pt x="16359" y="7897"/>
                  </a:lnTo>
                  <a:lnTo>
                    <a:pt x="15988" y="7897"/>
                  </a:lnTo>
                  <a:lnTo>
                    <a:pt x="15988" y="7726"/>
                  </a:lnTo>
                  <a:lnTo>
                    <a:pt x="15671" y="7470"/>
                  </a:lnTo>
                  <a:lnTo>
                    <a:pt x="15141" y="7470"/>
                  </a:lnTo>
                  <a:lnTo>
                    <a:pt x="15141" y="7726"/>
                  </a:lnTo>
                  <a:lnTo>
                    <a:pt x="14824" y="7726"/>
                  </a:lnTo>
                  <a:lnTo>
                    <a:pt x="14824" y="7897"/>
                  </a:lnTo>
                  <a:lnTo>
                    <a:pt x="15141" y="7897"/>
                  </a:lnTo>
                  <a:lnTo>
                    <a:pt x="15141" y="8153"/>
                  </a:lnTo>
                  <a:lnTo>
                    <a:pt x="15353" y="8153"/>
                  </a:lnTo>
                  <a:lnTo>
                    <a:pt x="15353" y="8409"/>
                  </a:lnTo>
                  <a:lnTo>
                    <a:pt x="15671" y="8409"/>
                  </a:lnTo>
                  <a:lnTo>
                    <a:pt x="15353" y="8409"/>
                  </a:lnTo>
                  <a:lnTo>
                    <a:pt x="15141" y="8666"/>
                  </a:lnTo>
                  <a:lnTo>
                    <a:pt x="15141" y="9135"/>
                  </a:lnTo>
                  <a:lnTo>
                    <a:pt x="15353" y="9391"/>
                  </a:lnTo>
                  <a:lnTo>
                    <a:pt x="15671" y="9391"/>
                  </a:lnTo>
                  <a:lnTo>
                    <a:pt x="15671" y="9647"/>
                  </a:lnTo>
                  <a:lnTo>
                    <a:pt x="15988" y="9647"/>
                  </a:lnTo>
                  <a:lnTo>
                    <a:pt x="16359" y="10800"/>
                  </a:lnTo>
                  <a:lnTo>
                    <a:pt x="15141" y="10800"/>
                  </a:lnTo>
                  <a:lnTo>
                    <a:pt x="15141" y="10544"/>
                  </a:lnTo>
                  <a:lnTo>
                    <a:pt x="15141" y="10800"/>
                  </a:lnTo>
                  <a:lnTo>
                    <a:pt x="14824" y="10800"/>
                  </a:lnTo>
                  <a:lnTo>
                    <a:pt x="14506" y="11056"/>
                  </a:lnTo>
                  <a:lnTo>
                    <a:pt x="14135" y="11312"/>
                  </a:lnTo>
                  <a:lnTo>
                    <a:pt x="14506" y="11483"/>
                  </a:lnTo>
                  <a:lnTo>
                    <a:pt x="14135" y="12038"/>
                  </a:lnTo>
                  <a:lnTo>
                    <a:pt x="14135" y="12294"/>
                  </a:lnTo>
                  <a:lnTo>
                    <a:pt x="13818" y="12294"/>
                  </a:lnTo>
                  <a:lnTo>
                    <a:pt x="12971" y="12977"/>
                  </a:lnTo>
                  <a:lnTo>
                    <a:pt x="12282" y="13447"/>
                  </a:lnTo>
                  <a:lnTo>
                    <a:pt x="11965" y="13959"/>
                  </a:lnTo>
                  <a:lnTo>
                    <a:pt x="11647" y="14130"/>
                  </a:lnTo>
                  <a:lnTo>
                    <a:pt x="11435" y="14685"/>
                  </a:lnTo>
                  <a:lnTo>
                    <a:pt x="10429" y="15368"/>
                  </a:lnTo>
                  <a:lnTo>
                    <a:pt x="10112" y="15368"/>
                  </a:lnTo>
                  <a:lnTo>
                    <a:pt x="9794" y="15624"/>
                  </a:lnTo>
                  <a:lnTo>
                    <a:pt x="9794" y="17289"/>
                  </a:lnTo>
                  <a:lnTo>
                    <a:pt x="10112" y="17587"/>
                  </a:lnTo>
                  <a:lnTo>
                    <a:pt x="9794" y="17758"/>
                  </a:lnTo>
                  <a:lnTo>
                    <a:pt x="9794" y="18014"/>
                  </a:lnTo>
                  <a:lnTo>
                    <a:pt x="9582" y="18270"/>
                  </a:lnTo>
                  <a:lnTo>
                    <a:pt x="9582" y="18996"/>
                  </a:lnTo>
                  <a:lnTo>
                    <a:pt x="9794" y="18996"/>
                  </a:lnTo>
                  <a:lnTo>
                    <a:pt x="9794" y="19679"/>
                  </a:lnTo>
                  <a:lnTo>
                    <a:pt x="9582" y="19679"/>
                  </a:lnTo>
                  <a:lnTo>
                    <a:pt x="9582" y="19935"/>
                  </a:lnTo>
                  <a:lnTo>
                    <a:pt x="9265" y="19935"/>
                  </a:lnTo>
                  <a:lnTo>
                    <a:pt x="9265" y="20661"/>
                  </a:lnTo>
                  <a:lnTo>
                    <a:pt x="8947" y="20661"/>
                  </a:lnTo>
                  <a:lnTo>
                    <a:pt x="8947" y="20917"/>
                  </a:lnTo>
                  <a:lnTo>
                    <a:pt x="8576" y="20917"/>
                  </a:lnTo>
                  <a:lnTo>
                    <a:pt x="8576" y="21173"/>
                  </a:lnTo>
                  <a:lnTo>
                    <a:pt x="8259" y="21173"/>
                  </a:lnTo>
                  <a:lnTo>
                    <a:pt x="8259" y="21344"/>
                  </a:lnTo>
                  <a:lnTo>
                    <a:pt x="7941" y="21600"/>
                  </a:lnTo>
                  <a:lnTo>
                    <a:pt x="7941" y="21344"/>
                  </a:lnTo>
                  <a:lnTo>
                    <a:pt x="7729" y="21344"/>
                  </a:lnTo>
                  <a:lnTo>
                    <a:pt x="7729" y="21173"/>
                  </a:lnTo>
                  <a:lnTo>
                    <a:pt x="7412" y="21173"/>
                  </a:lnTo>
                  <a:lnTo>
                    <a:pt x="7412" y="20362"/>
                  </a:lnTo>
                  <a:lnTo>
                    <a:pt x="7094" y="20191"/>
                  </a:lnTo>
                  <a:lnTo>
                    <a:pt x="7094" y="19935"/>
                  </a:lnTo>
                  <a:lnTo>
                    <a:pt x="6724" y="19679"/>
                  </a:lnTo>
                  <a:lnTo>
                    <a:pt x="6724" y="19423"/>
                  </a:lnTo>
                  <a:lnTo>
                    <a:pt x="6406" y="18996"/>
                  </a:lnTo>
                  <a:lnTo>
                    <a:pt x="6088" y="18697"/>
                  </a:lnTo>
                  <a:lnTo>
                    <a:pt x="6088" y="18526"/>
                  </a:lnTo>
                  <a:lnTo>
                    <a:pt x="5876" y="18270"/>
                  </a:lnTo>
                  <a:lnTo>
                    <a:pt x="5876" y="17587"/>
                  </a:lnTo>
                  <a:lnTo>
                    <a:pt x="5559" y="17587"/>
                  </a:lnTo>
                  <a:lnTo>
                    <a:pt x="5559" y="17032"/>
                  </a:lnTo>
                  <a:lnTo>
                    <a:pt x="5241" y="16776"/>
                  </a:lnTo>
                  <a:lnTo>
                    <a:pt x="5241" y="16349"/>
                  </a:lnTo>
                  <a:lnTo>
                    <a:pt x="4871" y="16093"/>
                  </a:lnTo>
                  <a:lnTo>
                    <a:pt x="4871" y="15794"/>
                  </a:lnTo>
                  <a:lnTo>
                    <a:pt x="4553" y="15624"/>
                  </a:lnTo>
                  <a:lnTo>
                    <a:pt x="4235" y="15624"/>
                  </a:lnTo>
                  <a:lnTo>
                    <a:pt x="4235" y="15111"/>
                  </a:lnTo>
                  <a:lnTo>
                    <a:pt x="3918" y="14941"/>
                  </a:lnTo>
                  <a:lnTo>
                    <a:pt x="3918" y="13959"/>
                  </a:lnTo>
                  <a:lnTo>
                    <a:pt x="3706" y="13447"/>
                  </a:lnTo>
                  <a:lnTo>
                    <a:pt x="3706" y="11483"/>
                  </a:lnTo>
                  <a:lnTo>
                    <a:pt x="3388" y="11056"/>
                  </a:lnTo>
                  <a:lnTo>
                    <a:pt x="3018" y="10800"/>
                  </a:lnTo>
                  <a:lnTo>
                    <a:pt x="3018" y="10544"/>
                  </a:lnTo>
                  <a:lnTo>
                    <a:pt x="2700" y="10544"/>
                  </a:lnTo>
                  <a:lnTo>
                    <a:pt x="2700" y="10800"/>
                  </a:lnTo>
                  <a:lnTo>
                    <a:pt x="2382" y="11056"/>
                  </a:lnTo>
                  <a:lnTo>
                    <a:pt x="2382" y="11483"/>
                  </a:lnTo>
                  <a:lnTo>
                    <a:pt x="2065" y="11483"/>
                  </a:lnTo>
                  <a:lnTo>
                    <a:pt x="2065" y="11782"/>
                  </a:lnTo>
                  <a:lnTo>
                    <a:pt x="1535" y="11782"/>
                  </a:lnTo>
                  <a:lnTo>
                    <a:pt x="1535" y="11483"/>
                  </a:lnTo>
                  <a:lnTo>
                    <a:pt x="1165" y="11483"/>
                  </a:lnTo>
                  <a:lnTo>
                    <a:pt x="847" y="11312"/>
                  </a:lnTo>
                  <a:lnTo>
                    <a:pt x="847" y="11056"/>
                  </a:lnTo>
                  <a:lnTo>
                    <a:pt x="529" y="10800"/>
                  </a:lnTo>
                  <a:lnTo>
                    <a:pt x="529" y="10544"/>
                  </a:lnTo>
                  <a:lnTo>
                    <a:pt x="212" y="10373"/>
                  </a:lnTo>
                  <a:lnTo>
                    <a:pt x="847" y="10373"/>
                  </a:lnTo>
                  <a:lnTo>
                    <a:pt x="847" y="10074"/>
                  </a:lnTo>
                  <a:lnTo>
                    <a:pt x="212" y="10074"/>
                  </a:lnTo>
                  <a:lnTo>
                    <a:pt x="0" y="9818"/>
                  </a:lnTo>
                  <a:lnTo>
                    <a:pt x="0" y="9135"/>
                  </a:lnTo>
                  <a:lnTo>
                    <a:pt x="529" y="9135"/>
                  </a:lnTo>
                  <a:lnTo>
                    <a:pt x="847" y="8879"/>
                  </a:lnTo>
                  <a:lnTo>
                    <a:pt x="1535" y="8879"/>
                  </a:lnTo>
                  <a:lnTo>
                    <a:pt x="2065" y="8409"/>
                  </a:lnTo>
                  <a:lnTo>
                    <a:pt x="1853" y="8409"/>
                  </a:lnTo>
                  <a:lnTo>
                    <a:pt x="1853" y="8153"/>
                  </a:lnTo>
                  <a:lnTo>
                    <a:pt x="1535" y="7897"/>
                  </a:lnTo>
                  <a:lnTo>
                    <a:pt x="1165" y="7726"/>
                  </a:lnTo>
                  <a:lnTo>
                    <a:pt x="1165" y="7470"/>
                  </a:lnTo>
                  <a:lnTo>
                    <a:pt x="847" y="7172"/>
                  </a:lnTo>
                  <a:lnTo>
                    <a:pt x="847" y="7001"/>
                  </a:lnTo>
                  <a:lnTo>
                    <a:pt x="529" y="7001"/>
                  </a:lnTo>
                  <a:lnTo>
                    <a:pt x="529" y="6489"/>
                  </a:lnTo>
                  <a:lnTo>
                    <a:pt x="1165" y="6489"/>
                  </a:lnTo>
                  <a:lnTo>
                    <a:pt x="1535" y="6232"/>
                  </a:lnTo>
                  <a:lnTo>
                    <a:pt x="1853" y="6232"/>
                  </a:lnTo>
                  <a:lnTo>
                    <a:pt x="2382" y="5251"/>
                  </a:lnTo>
                  <a:lnTo>
                    <a:pt x="2700" y="5080"/>
                  </a:lnTo>
                  <a:lnTo>
                    <a:pt x="3388" y="4098"/>
                  </a:lnTo>
                  <a:lnTo>
                    <a:pt x="3706" y="3842"/>
                  </a:lnTo>
                  <a:lnTo>
                    <a:pt x="3706" y="3415"/>
                  </a:lnTo>
                  <a:lnTo>
                    <a:pt x="3388" y="3415"/>
                  </a:lnTo>
                  <a:lnTo>
                    <a:pt x="3388" y="3159"/>
                  </a:lnTo>
                  <a:lnTo>
                    <a:pt x="3706" y="3159"/>
                  </a:lnTo>
                  <a:lnTo>
                    <a:pt x="3706" y="2860"/>
                  </a:lnTo>
                  <a:lnTo>
                    <a:pt x="3918" y="2604"/>
                  </a:lnTo>
                  <a:lnTo>
                    <a:pt x="3706" y="2604"/>
                  </a:lnTo>
                  <a:lnTo>
                    <a:pt x="3388" y="2433"/>
                  </a:lnTo>
                  <a:lnTo>
                    <a:pt x="3018" y="2177"/>
                  </a:lnTo>
                  <a:lnTo>
                    <a:pt x="2700" y="1921"/>
                  </a:lnTo>
                  <a:lnTo>
                    <a:pt x="2700" y="1665"/>
                  </a:lnTo>
                  <a:lnTo>
                    <a:pt x="2382" y="1494"/>
                  </a:lnTo>
                  <a:lnTo>
                    <a:pt x="2382" y="939"/>
                  </a:lnTo>
                  <a:lnTo>
                    <a:pt x="3706" y="939"/>
                  </a:lnTo>
                  <a:lnTo>
                    <a:pt x="3918" y="768"/>
                  </a:lnTo>
                  <a:lnTo>
                    <a:pt x="4235" y="768"/>
                  </a:lnTo>
                  <a:lnTo>
                    <a:pt x="4553" y="512"/>
                  </a:lnTo>
                  <a:lnTo>
                    <a:pt x="4871" y="512"/>
                  </a:lnTo>
                  <a:lnTo>
                    <a:pt x="524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7" name="Freeform 309"/>
            <p:cNvSpPr/>
            <p:nvPr/>
          </p:nvSpPr>
          <p:spPr>
            <a:xfrm>
              <a:off x="5145133" y="1395151"/>
              <a:ext cx="690987" cy="9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1" y="0"/>
                  </a:moveTo>
                  <a:lnTo>
                    <a:pt x="5241" y="256"/>
                  </a:lnTo>
                  <a:lnTo>
                    <a:pt x="5559" y="512"/>
                  </a:lnTo>
                  <a:lnTo>
                    <a:pt x="5559" y="768"/>
                  </a:lnTo>
                  <a:lnTo>
                    <a:pt x="5876" y="939"/>
                  </a:lnTo>
                  <a:lnTo>
                    <a:pt x="6088" y="1195"/>
                  </a:lnTo>
                  <a:lnTo>
                    <a:pt x="6088" y="1494"/>
                  </a:lnTo>
                  <a:lnTo>
                    <a:pt x="6406" y="1494"/>
                  </a:lnTo>
                  <a:lnTo>
                    <a:pt x="6406" y="1665"/>
                  </a:lnTo>
                  <a:lnTo>
                    <a:pt x="6724" y="1921"/>
                  </a:lnTo>
                  <a:lnTo>
                    <a:pt x="6724" y="2177"/>
                  </a:lnTo>
                  <a:lnTo>
                    <a:pt x="7094" y="2433"/>
                  </a:lnTo>
                  <a:lnTo>
                    <a:pt x="7094" y="2604"/>
                  </a:lnTo>
                  <a:lnTo>
                    <a:pt x="6406" y="2604"/>
                  </a:lnTo>
                  <a:lnTo>
                    <a:pt x="6406" y="3159"/>
                  </a:lnTo>
                  <a:lnTo>
                    <a:pt x="7094" y="3586"/>
                  </a:lnTo>
                  <a:lnTo>
                    <a:pt x="7412" y="3586"/>
                  </a:lnTo>
                  <a:lnTo>
                    <a:pt x="7729" y="3842"/>
                  </a:lnTo>
                  <a:lnTo>
                    <a:pt x="7941" y="3842"/>
                  </a:lnTo>
                  <a:lnTo>
                    <a:pt x="8259" y="4098"/>
                  </a:lnTo>
                  <a:lnTo>
                    <a:pt x="8259" y="5251"/>
                  </a:lnTo>
                  <a:lnTo>
                    <a:pt x="8947" y="5763"/>
                  </a:lnTo>
                  <a:lnTo>
                    <a:pt x="9582" y="6062"/>
                  </a:lnTo>
                  <a:lnTo>
                    <a:pt x="9794" y="6062"/>
                  </a:lnTo>
                  <a:lnTo>
                    <a:pt x="9794" y="6232"/>
                  </a:lnTo>
                  <a:lnTo>
                    <a:pt x="10429" y="6232"/>
                  </a:lnTo>
                  <a:lnTo>
                    <a:pt x="10429" y="6489"/>
                  </a:lnTo>
                  <a:lnTo>
                    <a:pt x="11435" y="6489"/>
                  </a:lnTo>
                  <a:lnTo>
                    <a:pt x="11647" y="6232"/>
                  </a:lnTo>
                  <a:lnTo>
                    <a:pt x="11647" y="6489"/>
                  </a:lnTo>
                  <a:lnTo>
                    <a:pt x="11965" y="6489"/>
                  </a:lnTo>
                  <a:lnTo>
                    <a:pt x="11965" y="6745"/>
                  </a:lnTo>
                  <a:lnTo>
                    <a:pt x="12282" y="6745"/>
                  </a:lnTo>
                  <a:lnTo>
                    <a:pt x="12282" y="7001"/>
                  </a:lnTo>
                  <a:lnTo>
                    <a:pt x="12653" y="7001"/>
                  </a:lnTo>
                  <a:lnTo>
                    <a:pt x="12971" y="7172"/>
                  </a:lnTo>
                  <a:lnTo>
                    <a:pt x="14135" y="7172"/>
                  </a:lnTo>
                  <a:lnTo>
                    <a:pt x="14506" y="7470"/>
                  </a:lnTo>
                  <a:lnTo>
                    <a:pt x="14824" y="7470"/>
                  </a:lnTo>
                  <a:lnTo>
                    <a:pt x="14824" y="7001"/>
                  </a:lnTo>
                  <a:lnTo>
                    <a:pt x="14506" y="7001"/>
                  </a:lnTo>
                  <a:lnTo>
                    <a:pt x="14506" y="5763"/>
                  </a:lnTo>
                  <a:lnTo>
                    <a:pt x="15141" y="5763"/>
                  </a:lnTo>
                  <a:lnTo>
                    <a:pt x="15141" y="6232"/>
                  </a:lnTo>
                  <a:lnTo>
                    <a:pt x="15353" y="6232"/>
                  </a:lnTo>
                  <a:lnTo>
                    <a:pt x="15353" y="6489"/>
                  </a:lnTo>
                  <a:lnTo>
                    <a:pt x="15141" y="6489"/>
                  </a:lnTo>
                  <a:lnTo>
                    <a:pt x="15141" y="6745"/>
                  </a:lnTo>
                  <a:lnTo>
                    <a:pt x="15353" y="7001"/>
                  </a:lnTo>
                  <a:lnTo>
                    <a:pt x="16359" y="7001"/>
                  </a:lnTo>
                  <a:lnTo>
                    <a:pt x="16359" y="7172"/>
                  </a:lnTo>
                  <a:lnTo>
                    <a:pt x="16676" y="7172"/>
                  </a:lnTo>
                  <a:lnTo>
                    <a:pt x="16676" y="7470"/>
                  </a:lnTo>
                  <a:lnTo>
                    <a:pt x="16994" y="7172"/>
                  </a:lnTo>
                  <a:lnTo>
                    <a:pt x="17206" y="7172"/>
                  </a:lnTo>
                  <a:lnTo>
                    <a:pt x="17206" y="6745"/>
                  </a:lnTo>
                  <a:lnTo>
                    <a:pt x="17524" y="6489"/>
                  </a:lnTo>
                  <a:lnTo>
                    <a:pt x="17524" y="6232"/>
                  </a:lnTo>
                  <a:lnTo>
                    <a:pt x="17841" y="6062"/>
                  </a:lnTo>
                  <a:lnTo>
                    <a:pt x="17841" y="5763"/>
                  </a:lnTo>
                  <a:lnTo>
                    <a:pt x="18529" y="5763"/>
                  </a:lnTo>
                  <a:lnTo>
                    <a:pt x="18847" y="5251"/>
                  </a:lnTo>
                  <a:lnTo>
                    <a:pt x="19059" y="5251"/>
                  </a:lnTo>
                  <a:lnTo>
                    <a:pt x="19376" y="5080"/>
                  </a:lnTo>
                  <a:lnTo>
                    <a:pt x="20382" y="5080"/>
                  </a:lnTo>
                  <a:lnTo>
                    <a:pt x="20382" y="5251"/>
                  </a:lnTo>
                  <a:lnTo>
                    <a:pt x="20700" y="5251"/>
                  </a:lnTo>
                  <a:lnTo>
                    <a:pt x="21018" y="5507"/>
                  </a:lnTo>
                  <a:lnTo>
                    <a:pt x="21018" y="5763"/>
                  </a:lnTo>
                  <a:lnTo>
                    <a:pt x="21600" y="5763"/>
                  </a:lnTo>
                  <a:lnTo>
                    <a:pt x="21229" y="6062"/>
                  </a:lnTo>
                  <a:lnTo>
                    <a:pt x="21229" y="6745"/>
                  </a:lnTo>
                  <a:lnTo>
                    <a:pt x="20700" y="6745"/>
                  </a:lnTo>
                  <a:lnTo>
                    <a:pt x="20700" y="7001"/>
                  </a:lnTo>
                  <a:lnTo>
                    <a:pt x="20382" y="7001"/>
                  </a:lnTo>
                  <a:lnTo>
                    <a:pt x="20382" y="8153"/>
                  </a:lnTo>
                  <a:lnTo>
                    <a:pt x="20065" y="8409"/>
                  </a:lnTo>
                  <a:lnTo>
                    <a:pt x="20065" y="8879"/>
                  </a:lnTo>
                  <a:lnTo>
                    <a:pt x="19694" y="8879"/>
                  </a:lnTo>
                  <a:lnTo>
                    <a:pt x="19376" y="9135"/>
                  </a:lnTo>
                  <a:lnTo>
                    <a:pt x="19059" y="9135"/>
                  </a:lnTo>
                  <a:lnTo>
                    <a:pt x="19059" y="10373"/>
                  </a:lnTo>
                  <a:lnTo>
                    <a:pt x="18847" y="10544"/>
                  </a:lnTo>
                  <a:lnTo>
                    <a:pt x="18212" y="9391"/>
                  </a:lnTo>
                  <a:lnTo>
                    <a:pt x="18212" y="9647"/>
                  </a:lnTo>
                  <a:lnTo>
                    <a:pt x="17841" y="9818"/>
                  </a:lnTo>
                  <a:lnTo>
                    <a:pt x="17841" y="9647"/>
                  </a:lnTo>
                  <a:lnTo>
                    <a:pt x="17524" y="9647"/>
                  </a:lnTo>
                  <a:lnTo>
                    <a:pt x="17524" y="9391"/>
                  </a:lnTo>
                  <a:lnTo>
                    <a:pt x="17841" y="9135"/>
                  </a:lnTo>
                  <a:lnTo>
                    <a:pt x="17841" y="8666"/>
                  </a:lnTo>
                  <a:lnTo>
                    <a:pt x="18212" y="8666"/>
                  </a:lnTo>
                  <a:lnTo>
                    <a:pt x="18212" y="8153"/>
                  </a:lnTo>
                  <a:lnTo>
                    <a:pt x="16359" y="8153"/>
                  </a:lnTo>
                  <a:lnTo>
                    <a:pt x="16359" y="7897"/>
                  </a:lnTo>
                  <a:lnTo>
                    <a:pt x="15988" y="7897"/>
                  </a:lnTo>
                  <a:lnTo>
                    <a:pt x="15988" y="7726"/>
                  </a:lnTo>
                  <a:lnTo>
                    <a:pt x="15671" y="7470"/>
                  </a:lnTo>
                  <a:lnTo>
                    <a:pt x="15141" y="7470"/>
                  </a:lnTo>
                  <a:lnTo>
                    <a:pt x="15141" y="7726"/>
                  </a:lnTo>
                  <a:lnTo>
                    <a:pt x="14824" y="7726"/>
                  </a:lnTo>
                  <a:lnTo>
                    <a:pt x="14824" y="7897"/>
                  </a:lnTo>
                  <a:lnTo>
                    <a:pt x="15141" y="7897"/>
                  </a:lnTo>
                  <a:lnTo>
                    <a:pt x="15141" y="8153"/>
                  </a:lnTo>
                  <a:lnTo>
                    <a:pt x="15353" y="8153"/>
                  </a:lnTo>
                  <a:lnTo>
                    <a:pt x="15353" y="8409"/>
                  </a:lnTo>
                  <a:lnTo>
                    <a:pt x="15671" y="8409"/>
                  </a:lnTo>
                  <a:lnTo>
                    <a:pt x="15353" y="8409"/>
                  </a:lnTo>
                  <a:lnTo>
                    <a:pt x="15141" y="8666"/>
                  </a:lnTo>
                  <a:lnTo>
                    <a:pt x="15141" y="9135"/>
                  </a:lnTo>
                  <a:lnTo>
                    <a:pt x="15353" y="9391"/>
                  </a:lnTo>
                  <a:lnTo>
                    <a:pt x="15671" y="9391"/>
                  </a:lnTo>
                  <a:lnTo>
                    <a:pt x="15671" y="9647"/>
                  </a:lnTo>
                  <a:lnTo>
                    <a:pt x="15988" y="9647"/>
                  </a:lnTo>
                  <a:lnTo>
                    <a:pt x="16359" y="10800"/>
                  </a:lnTo>
                  <a:lnTo>
                    <a:pt x="15141" y="10800"/>
                  </a:lnTo>
                  <a:lnTo>
                    <a:pt x="15141" y="10544"/>
                  </a:lnTo>
                  <a:lnTo>
                    <a:pt x="15141" y="10800"/>
                  </a:lnTo>
                  <a:lnTo>
                    <a:pt x="14824" y="10800"/>
                  </a:lnTo>
                  <a:lnTo>
                    <a:pt x="14506" y="11056"/>
                  </a:lnTo>
                  <a:lnTo>
                    <a:pt x="14135" y="11312"/>
                  </a:lnTo>
                  <a:lnTo>
                    <a:pt x="14506" y="11483"/>
                  </a:lnTo>
                  <a:lnTo>
                    <a:pt x="14135" y="12038"/>
                  </a:lnTo>
                  <a:lnTo>
                    <a:pt x="14135" y="12294"/>
                  </a:lnTo>
                  <a:lnTo>
                    <a:pt x="13818" y="12294"/>
                  </a:lnTo>
                  <a:lnTo>
                    <a:pt x="12971" y="12977"/>
                  </a:lnTo>
                  <a:lnTo>
                    <a:pt x="12282" y="13447"/>
                  </a:lnTo>
                  <a:lnTo>
                    <a:pt x="11965" y="13959"/>
                  </a:lnTo>
                  <a:lnTo>
                    <a:pt x="11647" y="14130"/>
                  </a:lnTo>
                  <a:lnTo>
                    <a:pt x="11435" y="14685"/>
                  </a:lnTo>
                  <a:lnTo>
                    <a:pt x="10429" y="15368"/>
                  </a:lnTo>
                  <a:lnTo>
                    <a:pt x="10112" y="15368"/>
                  </a:lnTo>
                  <a:lnTo>
                    <a:pt x="9794" y="15624"/>
                  </a:lnTo>
                  <a:lnTo>
                    <a:pt x="9794" y="17289"/>
                  </a:lnTo>
                  <a:lnTo>
                    <a:pt x="10112" y="17587"/>
                  </a:lnTo>
                  <a:lnTo>
                    <a:pt x="9794" y="17758"/>
                  </a:lnTo>
                  <a:lnTo>
                    <a:pt x="9794" y="18014"/>
                  </a:lnTo>
                  <a:lnTo>
                    <a:pt x="9582" y="18270"/>
                  </a:lnTo>
                  <a:lnTo>
                    <a:pt x="9582" y="18996"/>
                  </a:lnTo>
                  <a:lnTo>
                    <a:pt x="9794" y="18996"/>
                  </a:lnTo>
                  <a:lnTo>
                    <a:pt x="9794" y="19679"/>
                  </a:lnTo>
                  <a:lnTo>
                    <a:pt x="9582" y="19679"/>
                  </a:lnTo>
                  <a:lnTo>
                    <a:pt x="9582" y="19935"/>
                  </a:lnTo>
                  <a:lnTo>
                    <a:pt x="9265" y="19935"/>
                  </a:lnTo>
                  <a:lnTo>
                    <a:pt x="9265" y="20661"/>
                  </a:lnTo>
                  <a:lnTo>
                    <a:pt x="8947" y="20661"/>
                  </a:lnTo>
                  <a:lnTo>
                    <a:pt x="8947" y="20917"/>
                  </a:lnTo>
                  <a:lnTo>
                    <a:pt x="8576" y="20917"/>
                  </a:lnTo>
                  <a:lnTo>
                    <a:pt x="8576" y="21173"/>
                  </a:lnTo>
                  <a:lnTo>
                    <a:pt x="8259" y="21173"/>
                  </a:lnTo>
                  <a:lnTo>
                    <a:pt x="8259" y="21344"/>
                  </a:lnTo>
                  <a:lnTo>
                    <a:pt x="7941" y="21600"/>
                  </a:lnTo>
                  <a:lnTo>
                    <a:pt x="7941" y="21344"/>
                  </a:lnTo>
                  <a:lnTo>
                    <a:pt x="7729" y="21344"/>
                  </a:lnTo>
                  <a:lnTo>
                    <a:pt x="7729" y="21173"/>
                  </a:lnTo>
                  <a:lnTo>
                    <a:pt x="7412" y="21173"/>
                  </a:lnTo>
                  <a:lnTo>
                    <a:pt x="7412" y="20362"/>
                  </a:lnTo>
                  <a:lnTo>
                    <a:pt x="7094" y="20191"/>
                  </a:lnTo>
                  <a:lnTo>
                    <a:pt x="7094" y="19935"/>
                  </a:lnTo>
                  <a:lnTo>
                    <a:pt x="6724" y="19679"/>
                  </a:lnTo>
                  <a:lnTo>
                    <a:pt x="6724" y="19423"/>
                  </a:lnTo>
                  <a:lnTo>
                    <a:pt x="6406" y="18996"/>
                  </a:lnTo>
                  <a:lnTo>
                    <a:pt x="6088" y="18697"/>
                  </a:lnTo>
                  <a:lnTo>
                    <a:pt x="6088" y="18526"/>
                  </a:lnTo>
                  <a:lnTo>
                    <a:pt x="5876" y="18270"/>
                  </a:lnTo>
                  <a:lnTo>
                    <a:pt x="5876" y="17587"/>
                  </a:lnTo>
                  <a:lnTo>
                    <a:pt x="5559" y="17587"/>
                  </a:lnTo>
                  <a:lnTo>
                    <a:pt x="5559" y="17032"/>
                  </a:lnTo>
                  <a:lnTo>
                    <a:pt x="5241" y="16776"/>
                  </a:lnTo>
                  <a:lnTo>
                    <a:pt x="5241" y="16349"/>
                  </a:lnTo>
                  <a:lnTo>
                    <a:pt x="4871" y="16093"/>
                  </a:lnTo>
                  <a:lnTo>
                    <a:pt x="4871" y="15794"/>
                  </a:lnTo>
                  <a:lnTo>
                    <a:pt x="4553" y="15624"/>
                  </a:lnTo>
                  <a:lnTo>
                    <a:pt x="4235" y="15624"/>
                  </a:lnTo>
                  <a:lnTo>
                    <a:pt x="4235" y="15111"/>
                  </a:lnTo>
                  <a:lnTo>
                    <a:pt x="3918" y="14941"/>
                  </a:lnTo>
                  <a:lnTo>
                    <a:pt x="3918" y="13959"/>
                  </a:lnTo>
                  <a:lnTo>
                    <a:pt x="3706" y="13447"/>
                  </a:lnTo>
                  <a:lnTo>
                    <a:pt x="3706" y="11483"/>
                  </a:lnTo>
                  <a:lnTo>
                    <a:pt x="3388" y="11056"/>
                  </a:lnTo>
                  <a:lnTo>
                    <a:pt x="3018" y="10800"/>
                  </a:lnTo>
                  <a:lnTo>
                    <a:pt x="3018" y="10544"/>
                  </a:lnTo>
                  <a:lnTo>
                    <a:pt x="2700" y="10544"/>
                  </a:lnTo>
                  <a:lnTo>
                    <a:pt x="2700" y="10800"/>
                  </a:lnTo>
                  <a:lnTo>
                    <a:pt x="2382" y="11056"/>
                  </a:lnTo>
                  <a:lnTo>
                    <a:pt x="2382" y="11483"/>
                  </a:lnTo>
                  <a:lnTo>
                    <a:pt x="2065" y="11483"/>
                  </a:lnTo>
                  <a:lnTo>
                    <a:pt x="2065" y="11782"/>
                  </a:lnTo>
                  <a:lnTo>
                    <a:pt x="1535" y="11782"/>
                  </a:lnTo>
                  <a:lnTo>
                    <a:pt x="1535" y="11483"/>
                  </a:lnTo>
                  <a:lnTo>
                    <a:pt x="1165" y="11483"/>
                  </a:lnTo>
                  <a:lnTo>
                    <a:pt x="847" y="11312"/>
                  </a:lnTo>
                  <a:lnTo>
                    <a:pt x="847" y="11056"/>
                  </a:lnTo>
                  <a:lnTo>
                    <a:pt x="529" y="10800"/>
                  </a:lnTo>
                  <a:lnTo>
                    <a:pt x="529" y="10544"/>
                  </a:lnTo>
                  <a:lnTo>
                    <a:pt x="212" y="10373"/>
                  </a:lnTo>
                  <a:lnTo>
                    <a:pt x="847" y="10373"/>
                  </a:lnTo>
                  <a:lnTo>
                    <a:pt x="847" y="10074"/>
                  </a:lnTo>
                  <a:lnTo>
                    <a:pt x="212" y="10074"/>
                  </a:lnTo>
                  <a:lnTo>
                    <a:pt x="0" y="9818"/>
                  </a:lnTo>
                  <a:lnTo>
                    <a:pt x="0" y="9135"/>
                  </a:lnTo>
                  <a:lnTo>
                    <a:pt x="529" y="9135"/>
                  </a:lnTo>
                  <a:lnTo>
                    <a:pt x="847" y="8879"/>
                  </a:lnTo>
                  <a:lnTo>
                    <a:pt x="1535" y="8879"/>
                  </a:lnTo>
                  <a:lnTo>
                    <a:pt x="2065" y="8409"/>
                  </a:lnTo>
                  <a:lnTo>
                    <a:pt x="1853" y="8409"/>
                  </a:lnTo>
                  <a:lnTo>
                    <a:pt x="1853" y="8153"/>
                  </a:lnTo>
                  <a:lnTo>
                    <a:pt x="1535" y="7897"/>
                  </a:lnTo>
                  <a:lnTo>
                    <a:pt x="1165" y="7726"/>
                  </a:lnTo>
                  <a:lnTo>
                    <a:pt x="1165" y="7470"/>
                  </a:lnTo>
                  <a:lnTo>
                    <a:pt x="847" y="7172"/>
                  </a:lnTo>
                  <a:lnTo>
                    <a:pt x="847" y="7001"/>
                  </a:lnTo>
                  <a:lnTo>
                    <a:pt x="529" y="7001"/>
                  </a:lnTo>
                  <a:lnTo>
                    <a:pt x="529" y="6489"/>
                  </a:lnTo>
                  <a:lnTo>
                    <a:pt x="1165" y="6489"/>
                  </a:lnTo>
                  <a:lnTo>
                    <a:pt x="1535" y="6232"/>
                  </a:lnTo>
                  <a:lnTo>
                    <a:pt x="1853" y="6232"/>
                  </a:lnTo>
                  <a:lnTo>
                    <a:pt x="2382" y="5251"/>
                  </a:lnTo>
                  <a:lnTo>
                    <a:pt x="2700" y="5080"/>
                  </a:lnTo>
                  <a:lnTo>
                    <a:pt x="3388" y="4098"/>
                  </a:lnTo>
                  <a:lnTo>
                    <a:pt x="3706" y="3842"/>
                  </a:lnTo>
                  <a:lnTo>
                    <a:pt x="3706" y="3415"/>
                  </a:lnTo>
                  <a:lnTo>
                    <a:pt x="3388" y="3415"/>
                  </a:lnTo>
                  <a:lnTo>
                    <a:pt x="3388" y="3159"/>
                  </a:lnTo>
                  <a:lnTo>
                    <a:pt x="3706" y="3159"/>
                  </a:lnTo>
                  <a:lnTo>
                    <a:pt x="3706" y="2860"/>
                  </a:lnTo>
                  <a:lnTo>
                    <a:pt x="3918" y="2604"/>
                  </a:lnTo>
                  <a:lnTo>
                    <a:pt x="3706" y="2604"/>
                  </a:lnTo>
                  <a:lnTo>
                    <a:pt x="3388" y="2433"/>
                  </a:lnTo>
                  <a:lnTo>
                    <a:pt x="3018" y="2177"/>
                  </a:lnTo>
                  <a:lnTo>
                    <a:pt x="2700" y="1921"/>
                  </a:lnTo>
                  <a:lnTo>
                    <a:pt x="2700" y="1665"/>
                  </a:lnTo>
                  <a:lnTo>
                    <a:pt x="2382" y="1494"/>
                  </a:lnTo>
                  <a:lnTo>
                    <a:pt x="2382" y="939"/>
                  </a:lnTo>
                  <a:lnTo>
                    <a:pt x="3706" y="939"/>
                  </a:lnTo>
                  <a:lnTo>
                    <a:pt x="3918" y="768"/>
                  </a:lnTo>
                  <a:lnTo>
                    <a:pt x="4235" y="768"/>
                  </a:lnTo>
                  <a:lnTo>
                    <a:pt x="4553" y="512"/>
                  </a:lnTo>
                  <a:lnTo>
                    <a:pt x="4871" y="512"/>
                  </a:lnTo>
                  <a:lnTo>
                    <a:pt x="524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8" name="Freeform 310"/>
            <p:cNvSpPr/>
            <p:nvPr/>
          </p:nvSpPr>
          <p:spPr>
            <a:xfrm>
              <a:off x="5883539" y="1909443"/>
              <a:ext cx="210007" cy="47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55" y="8788"/>
                  </a:moveTo>
                  <a:lnTo>
                    <a:pt x="16548" y="8788"/>
                  </a:lnTo>
                  <a:lnTo>
                    <a:pt x="16548" y="9116"/>
                  </a:lnTo>
                  <a:lnTo>
                    <a:pt x="14458" y="9116"/>
                  </a:lnTo>
                  <a:lnTo>
                    <a:pt x="14458" y="10677"/>
                  </a:lnTo>
                  <a:lnTo>
                    <a:pt x="15503" y="11005"/>
                  </a:lnTo>
                  <a:lnTo>
                    <a:pt x="15503" y="11991"/>
                  </a:lnTo>
                  <a:lnTo>
                    <a:pt x="16548" y="11991"/>
                  </a:lnTo>
                  <a:lnTo>
                    <a:pt x="16548" y="13387"/>
                  </a:lnTo>
                  <a:lnTo>
                    <a:pt x="15503" y="13387"/>
                  </a:lnTo>
                  <a:lnTo>
                    <a:pt x="15503" y="12812"/>
                  </a:lnTo>
                  <a:lnTo>
                    <a:pt x="14458" y="12812"/>
                  </a:lnTo>
                  <a:lnTo>
                    <a:pt x="14458" y="11991"/>
                  </a:lnTo>
                  <a:lnTo>
                    <a:pt x="13413" y="11498"/>
                  </a:lnTo>
                  <a:lnTo>
                    <a:pt x="12194" y="11498"/>
                  </a:lnTo>
                  <a:lnTo>
                    <a:pt x="11497" y="11005"/>
                  </a:lnTo>
                  <a:lnTo>
                    <a:pt x="10452" y="11005"/>
                  </a:lnTo>
                  <a:lnTo>
                    <a:pt x="10452" y="10677"/>
                  </a:lnTo>
                  <a:lnTo>
                    <a:pt x="9406" y="10677"/>
                  </a:lnTo>
                  <a:lnTo>
                    <a:pt x="9406" y="9609"/>
                  </a:lnTo>
                  <a:lnTo>
                    <a:pt x="5400" y="10102"/>
                  </a:lnTo>
                  <a:lnTo>
                    <a:pt x="7316" y="11005"/>
                  </a:lnTo>
                  <a:lnTo>
                    <a:pt x="7316" y="13387"/>
                  </a:lnTo>
                  <a:lnTo>
                    <a:pt x="6097" y="13387"/>
                  </a:lnTo>
                  <a:lnTo>
                    <a:pt x="6097" y="14701"/>
                  </a:lnTo>
                  <a:lnTo>
                    <a:pt x="5400" y="15194"/>
                  </a:lnTo>
                  <a:lnTo>
                    <a:pt x="6097" y="15194"/>
                  </a:lnTo>
                  <a:lnTo>
                    <a:pt x="6097" y="16015"/>
                  </a:lnTo>
                  <a:lnTo>
                    <a:pt x="8361" y="16015"/>
                  </a:lnTo>
                  <a:lnTo>
                    <a:pt x="8361" y="17904"/>
                  </a:lnTo>
                  <a:lnTo>
                    <a:pt x="9406" y="18397"/>
                  </a:lnTo>
                  <a:lnTo>
                    <a:pt x="9406" y="18890"/>
                  </a:lnTo>
                  <a:lnTo>
                    <a:pt x="12194" y="20286"/>
                  </a:lnTo>
                  <a:lnTo>
                    <a:pt x="13413" y="20286"/>
                  </a:lnTo>
                  <a:lnTo>
                    <a:pt x="14458" y="21107"/>
                  </a:lnTo>
                  <a:lnTo>
                    <a:pt x="15503" y="21107"/>
                  </a:lnTo>
                  <a:lnTo>
                    <a:pt x="14458" y="21107"/>
                  </a:lnTo>
                  <a:lnTo>
                    <a:pt x="14458" y="21600"/>
                  </a:lnTo>
                  <a:lnTo>
                    <a:pt x="12194" y="21600"/>
                  </a:lnTo>
                  <a:lnTo>
                    <a:pt x="12194" y="21107"/>
                  </a:lnTo>
                  <a:lnTo>
                    <a:pt x="10452" y="21107"/>
                  </a:lnTo>
                  <a:lnTo>
                    <a:pt x="10452" y="20779"/>
                  </a:lnTo>
                  <a:lnTo>
                    <a:pt x="9406" y="20779"/>
                  </a:lnTo>
                  <a:lnTo>
                    <a:pt x="9406" y="20286"/>
                  </a:lnTo>
                  <a:lnTo>
                    <a:pt x="8361" y="20286"/>
                  </a:lnTo>
                  <a:lnTo>
                    <a:pt x="8361" y="19300"/>
                  </a:lnTo>
                  <a:lnTo>
                    <a:pt x="7316" y="18890"/>
                  </a:lnTo>
                  <a:lnTo>
                    <a:pt x="6097" y="18890"/>
                  </a:lnTo>
                  <a:lnTo>
                    <a:pt x="5400" y="18397"/>
                  </a:lnTo>
                  <a:lnTo>
                    <a:pt x="5400" y="17904"/>
                  </a:lnTo>
                  <a:lnTo>
                    <a:pt x="4355" y="17904"/>
                  </a:lnTo>
                  <a:lnTo>
                    <a:pt x="4355" y="15194"/>
                  </a:lnTo>
                  <a:lnTo>
                    <a:pt x="5400" y="14208"/>
                  </a:lnTo>
                  <a:lnTo>
                    <a:pt x="5400" y="10102"/>
                  </a:lnTo>
                  <a:lnTo>
                    <a:pt x="4355" y="9609"/>
                  </a:lnTo>
                  <a:lnTo>
                    <a:pt x="4355" y="8788"/>
                  </a:lnTo>
                  <a:lnTo>
                    <a:pt x="3310" y="8295"/>
                  </a:lnTo>
                  <a:lnTo>
                    <a:pt x="3310" y="6899"/>
                  </a:lnTo>
                  <a:lnTo>
                    <a:pt x="4355" y="6899"/>
                  </a:lnTo>
                  <a:lnTo>
                    <a:pt x="4355" y="5913"/>
                  </a:lnTo>
                  <a:lnTo>
                    <a:pt x="3310" y="5092"/>
                  </a:lnTo>
                  <a:lnTo>
                    <a:pt x="2265" y="4517"/>
                  </a:lnTo>
                  <a:lnTo>
                    <a:pt x="2265" y="4024"/>
                  </a:lnTo>
                  <a:lnTo>
                    <a:pt x="1219" y="3696"/>
                  </a:lnTo>
                  <a:lnTo>
                    <a:pt x="1219" y="3203"/>
                  </a:lnTo>
                  <a:lnTo>
                    <a:pt x="0" y="2710"/>
                  </a:lnTo>
                  <a:lnTo>
                    <a:pt x="0" y="1807"/>
                  </a:lnTo>
                  <a:lnTo>
                    <a:pt x="1219" y="1314"/>
                  </a:lnTo>
                  <a:lnTo>
                    <a:pt x="1219" y="821"/>
                  </a:lnTo>
                  <a:lnTo>
                    <a:pt x="2265" y="493"/>
                  </a:lnTo>
                  <a:lnTo>
                    <a:pt x="4355" y="493"/>
                  </a:lnTo>
                  <a:lnTo>
                    <a:pt x="4355" y="0"/>
                  </a:lnTo>
                  <a:lnTo>
                    <a:pt x="6097" y="0"/>
                  </a:lnTo>
                  <a:lnTo>
                    <a:pt x="6097" y="493"/>
                  </a:lnTo>
                  <a:lnTo>
                    <a:pt x="7316" y="493"/>
                  </a:lnTo>
                  <a:lnTo>
                    <a:pt x="7316" y="821"/>
                  </a:lnTo>
                  <a:lnTo>
                    <a:pt x="8361" y="821"/>
                  </a:lnTo>
                  <a:lnTo>
                    <a:pt x="8361" y="1807"/>
                  </a:lnTo>
                  <a:lnTo>
                    <a:pt x="9406" y="2217"/>
                  </a:lnTo>
                  <a:lnTo>
                    <a:pt x="9406" y="4024"/>
                  </a:lnTo>
                  <a:lnTo>
                    <a:pt x="10452" y="4024"/>
                  </a:lnTo>
                  <a:lnTo>
                    <a:pt x="10452" y="3696"/>
                  </a:lnTo>
                  <a:lnTo>
                    <a:pt x="11497" y="3696"/>
                  </a:lnTo>
                  <a:lnTo>
                    <a:pt x="11497" y="3203"/>
                  </a:lnTo>
                  <a:lnTo>
                    <a:pt x="12194" y="3203"/>
                  </a:lnTo>
                  <a:lnTo>
                    <a:pt x="12194" y="3696"/>
                  </a:lnTo>
                  <a:lnTo>
                    <a:pt x="13413" y="3696"/>
                  </a:lnTo>
                  <a:lnTo>
                    <a:pt x="13413" y="3203"/>
                  </a:lnTo>
                  <a:lnTo>
                    <a:pt x="14458" y="3203"/>
                  </a:lnTo>
                  <a:lnTo>
                    <a:pt x="14458" y="2217"/>
                  </a:lnTo>
                  <a:lnTo>
                    <a:pt x="15503" y="2710"/>
                  </a:lnTo>
                  <a:lnTo>
                    <a:pt x="16548" y="2710"/>
                  </a:lnTo>
                  <a:lnTo>
                    <a:pt x="16548" y="3203"/>
                  </a:lnTo>
                  <a:lnTo>
                    <a:pt x="17594" y="3203"/>
                  </a:lnTo>
                  <a:lnTo>
                    <a:pt x="17594" y="3696"/>
                  </a:lnTo>
                  <a:lnTo>
                    <a:pt x="18290" y="4517"/>
                  </a:lnTo>
                  <a:lnTo>
                    <a:pt x="19510" y="5092"/>
                  </a:lnTo>
                  <a:lnTo>
                    <a:pt x="19510" y="5585"/>
                  </a:lnTo>
                  <a:lnTo>
                    <a:pt x="20555" y="5913"/>
                  </a:lnTo>
                  <a:lnTo>
                    <a:pt x="21600" y="6899"/>
                  </a:lnTo>
                  <a:lnTo>
                    <a:pt x="21600" y="8295"/>
                  </a:lnTo>
                  <a:lnTo>
                    <a:pt x="20555" y="8295"/>
                  </a:lnTo>
                  <a:lnTo>
                    <a:pt x="20555" y="878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9" name="Freeform 311"/>
            <p:cNvSpPr/>
            <p:nvPr/>
          </p:nvSpPr>
          <p:spPr>
            <a:xfrm>
              <a:off x="5883539" y="1909443"/>
              <a:ext cx="210007" cy="47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55" y="8788"/>
                  </a:moveTo>
                  <a:lnTo>
                    <a:pt x="16548" y="8788"/>
                  </a:lnTo>
                  <a:lnTo>
                    <a:pt x="16548" y="9116"/>
                  </a:lnTo>
                  <a:lnTo>
                    <a:pt x="14458" y="9116"/>
                  </a:lnTo>
                  <a:lnTo>
                    <a:pt x="14458" y="10677"/>
                  </a:lnTo>
                  <a:lnTo>
                    <a:pt x="15503" y="11005"/>
                  </a:lnTo>
                  <a:lnTo>
                    <a:pt x="15503" y="11991"/>
                  </a:lnTo>
                  <a:lnTo>
                    <a:pt x="16548" y="11991"/>
                  </a:lnTo>
                  <a:lnTo>
                    <a:pt x="16548" y="13387"/>
                  </a:lnTo>
                  <a:lnTo>
                    <a:pt x="15503" y="13387"/>
                  </a:lnTo>
                  <a:lnTo>
                    <a:pt x="15503" y="12812"/>
                  </a:lnTo>
                  <a:lnTo>
                    <a:pt x="14458" y="12812"/>
                  </a:lnTo>
                  <a:lnTo>
                    <a:pt x="14458" y="11991"/>
                  </a:lnTo>
                  <a:lnTo>
                    <a:pt x="13413" y="11498"/>
                  </a:lnTo>
                  <a:lnTo>
                    <a:pt x="12194" y="11498"/>
                  </a:lnTo>
                  <a:lnTo>
                    <a:pt x="11497" y="11005"/>
                  </a:lnTo>
                  <a:lnTo>
                    <a:pt x="10452" y="11005"/>
                  </a:lnTo>
                  <a:lnTo>
                    <a:pt x="10452" y="10677"/>
                  </a:lnTo>
                  <a:lnTo>
                    <a:pt x="9406" y="10677"/>
                  </a:lnTo>
                  <a:lnTo>
                    <a:pt x="9406" y="9609"/>
                  </a:lnTo>
                  <a:lnTo>
                    <a:pt x="5400" y="10102"/>
                  </a:lnTo>
                  <a:lnTo>
                    <a:pt x="7316" y="11005"/>
                  </a:lnTo>
                  <a:lnTo>
                    <a:pt x="7316" y="13387"/>
                  </a:lnTo>
                  <a:lnTo>
                    <a:pt x="6097" y="13387"/>
                  </a:lnTo>
                  <a:lnTo>
                    <a:pt x="6097" y="14701"/>
                  </a:lnTo>
                  <a:lnTo>
                    <a:pt x="5400" y="15194"/>
                  </a:lnTo>
                  <a:lnTo>
                    <a:pt x="6097" y="15194"/>
                  </a:lnTo>
                  <a:lnTo>
                    <a:pt x="6097" y="16015"/>
                  </a:lnTo>
                  <a:lnTo>
                    <a:pt x="8361" y="16015"/>
                  </a:lnTo>
                  <a:lnTo>
                    <a:pt x="8361" y="17904"/>
                  </a:lnTo>
                  <a:lnTo>
                    <a:pt x="9406" y="18397"/>
                  </a:lnTo>
                  <a:lnTo>
                    <a:pt x="9406" y="18890"/>
                  </a:lnTo>
                  <a:lnTo>
                    <a:pt x="12194" y="20286"/>
                  </a:lnTo>
                  <a:lnTo>
                    <a:pt x="13413" y="20286"/>
                  </a:lnTo>
                  <a:lnTo>
                    <a:pt x="14458" y="21107"/>
                  </a:lnTo>
                  <a:lnTo>
                    <a:pt x="15503" y="21107"/>
                  </a:lnTo>
                  <a:lnTo>
                    <a:pt x="14458" y="21107"/>
                  </a:lnTo>
                  <a:lnTo>
                    <a:pt x="14458" y="21600"/>
                  </a:lnTo>
                  <a:lnTo>
                    <a:pt x="12194" y="21600"/>
                  </a:lnTo>
                  <a:lnTo>
                    <a:pt x="12194" y="21107"/>
                  </a:lnTo>
                  <a:lnTo>
                    <a:pt x="10452" y="21107"/>
                  </a:lnTo>
                  <a:lnTo>
                    <a:pt x="10452" y="20779"/>
                  </a:lnTo>
                  <a:lnTo>
                    <a:pt x="9406" y="20779"/>
                  </a:lnTo>
                  <a:lnTo>
                    <a:pt x="9406" y="20286"/>
                  </a:lnTo>
                  <a:lnTo>
                    <a:pt x="8361" y="20286"/>
                  </a:lnTo>
                  <a:lnTo>
                    <a:pt x="8361" y="19300"/>
                  </a:lnTo>
                  <a:lnTo>
                    <a:pt x="7316" y="18890"/>
                  </a:lnTo>
                  <a:lnTo>
                    <a:pt x="6097" y="18890"/>
                  </a:lnTo>
                  <a:lnTo>
                    <a:pt x="5400" y="18397"/>
                  </a:lnTo>
                  <a:lnTo>
                    <a:pt x="5400" y="17904"/>
                  </a:lnTo>
                  <a:lnTo>
                    <a:pt x="4355" y="17904"/>
                  </a:lnTo>
                  <a:lnTo>
                    <a:pt x="4355" y="15194"/>
                  </a:lnTo>
                  <a:lnTo>
                    <a:pt x="5400" y="14208"/>
                  </a:lnTo>
                  <a:lnTo>
                    <a:pt x="5400" y="10102"/>
                  </a:lnTo>
                  <a:lnTo>
                    <a:pt x="4355" y="9609"/>
                  </a:lnTo>
                  <a:lnTo>
                    <a:pt x="4355" y="8788"/>
                  </a:lnTo>
                  <a:lnTo>
                    <a:pt x="3310" y="8295"/>
                  </a:lnTo>
                  <a:lnTo>
                    <a:pt x="3310" y="6899"/>
                  </a:lnTo>
                  <a:lnTo>
                    <a:pt x="4355" y="6899"/>
                  </a:lnTo>
                  <a:lnTo>
                    <a:pt x="4355" y="5913"/>
                  </a:lnTo>
                  <a:lnTo>
                    <a:pt x="3310" y="5092"/>
                  </a:lnTo>
                  <a:lnTo>
                    <a:pt x="2265" y="4517"/>
                  </a:lnTo>
                  <a:lnTo>
                    <a:pt x="2265" y="4024"/>
                  </a:lnTo>
                  <a:lnTo>
                    <a:pt x="1219" y="3696"/>
                  </a:lnTo>
                  <a:lnTo>
                    <a:pt x="1219" y="3203"/>
                  </a:lnTo>
                  <a:lnTo>
                    <a:pt x="0" y="2710"/>
                  </a:lnTo>
                  <a:lnTo>
                    <a:pt x="0" y="1807"/>
                  </a:lnTo>
                  <a:lnTo>
                    <a:pt x="1219" y="1314"/>
                  </a:lnTo>
                  <a:lnTo>
                    <a:pt x="1219" y="821"/>
                  </a:lnTo>
                  <a:lnTo>
                    <a:pt x="2265" y="493"/>
                  </a:lnTo>
                  <a:lnTo>
                    <a:pt x="4355" y="493"/>
                  </a:lnTo>
                  <a:lnTo>
                    <a:pt x="4355" y="0"/>
                  </a:lnTo>
                  <a:lnTo>
                    <a:pt x="6097" y="0"/>
                  </a:lnTo>
                  <a:lnTo>
                    <a:pt x="6097" y="493"/>
                  </a:lnTo>
                  <a:lnTo>
                    <a:pt x="7316" y="493"/>
                  </a:lnTo>
                  <a:lnTo>
                    <a:pt x="7316" y="821"/>
                  </a:lnTo>
                  <a:lnTo>
                    <a:pt x="8361" y="821"/>
                  </a:lnTo>
                  <a:lnTo>
                    <a:pt x="8361" y="1807"/>
                  </a:lnTo>
                  <a:lnTo>
                    <a:pt x="9406" y="2217"/>
                  </a:lnTo>
                  <a:lnTo>
                    <a:pt x="9406" y="4024"/>
                  </a:lnTo>
                  <a:lnTo>
                    <a:pt x="10452" y="4024"/>
                  </a:lnTo>
                  <a:lnTo>
                    <a:pt x="10452" y="3696"/>
                  </a:lnTo>
                  <a:lnTo>
                    <a:pt x="11497" y="3696"/>
                  </a:lnTo>
                  <a:lnTo>
                    <a:pt x="11497" y="3203"/>
                  </a:lnTo>
                  <a:lnTo>
                    <a:pt x="12194" y="3203"/>
                  </a:lnTo>
                  <a:lnTo>
                    <a:pt x="12194" y="3696"/>
                  </a:lnTo>
                  <a:lnTo>
                    <a:pt x="13413" y="3696"/>
                  </a:lnTo>
                  <a:lnTo>
                    <a:pt x="13413" y="3203"/>
                  </a:lnTo>
                  <a:lnTo>
                    <a:pt x="14458" y="3203"/>
                  </a:lnTo>
                  <a:lnTo>
                    <a:pt x="14458" y="2217"/>
                  </a:lnTo>
                  <a:lnTo>
                    <a:pt x="15503" y="2710"/>
                  </a:lnTo>
                  <a:lnTo>
                    <a:pt x="16548" y="2710"/>
                  </a:lnTo>
                  <a:lnTo>
                    <a:pt x="16548" y="3203"/>
                  </a:lnTo>
                  <a:lnTo>
                    <a:pt x="17594" y="3203"/>
                  </a:lnTo>
                  <a:lnTo>
                    <a:pt x="17594" y="3696"/>
                  </a:lnTo>
                  <a:lnTo>
                    <a:pt x="18290" y="4517"/>
                  </a:lnTo>
                  <a:lnTo>
                    <a:pt x="19510" y="5092"/>
                  </a:lnTo>
                  <a:lnTo>
                    <a:pt x="19510" y="5585"/>
                  </a:lnTo>
                  <a:lnTo>
                    <a:pt x="20555" y="5913"/>
                  </a:lnTo>
                  <a:lnTo>
                    <a:pt x="21600" y="6899"/>
                  </a:lnTo>
                  <a:lnTo>
                    <a:pt x="21600" y="8295"/>
                  </a:lnTo>
                  <a:lnTo>
                    <a:pt x="20555" y="8295"/>
                  </a:lnTo>
                  <a:lnTo>
                    <a:pt x="20555" y="878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0" name="Freeform 312"/>
            <p:cNvSpPr/>
            <p:nvPr/>
          </p:nvSpPr>
          <p:spPr>
            <a:xfrm>
              <a:off x="1778271" y="3321008"/>
              <a:ext cx="387835" cy="9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8" y="5880"/>
                  </a:moveTo>
                  <a:lnTo>
                    <a:pt x="17638" y="5720"/>
                  </a:lnTo>
                  <a:lnTo>
                    <a:pt x="18299" y="5440"/>
                  </a:lnTo>
                  <a:lnTo>
                    <a:pt x="18865" y="4960"/>
                  </a:lnTo>
                  <a:lnTo>
                    <a:pt x="20940" y="4120"/>
                  </a:lnTo>
                  <a:lnTo>
                    <a:pt x="21600" y="4120"/>
                  </a:lnTo>
                  <a:lnTo>
                    <a:pt x="21600" y="2480"/>
                  </a:lnTo>
                  <a:lnTo>
                    <a:pt x="20940" y="2480"/>
                  </a:lnTo>
                  <a:lnTo>
                    <a:pt x="20374" y="2320"/>
                  </a:lnTo>
                  <a:lnTo>
                    <a:pt x="20374" y="2720"/>
                  </a:lnTo>
                  <a:lnTo>
                    <a:pt x="20940" y="3000"/>
                  </a:lnTo>
                  <a:lnTo>
                    <a:pt x="20940" y="3240"/>
                  </a:lnTo>
                  <a:lnTo>
                    <a:pt x="19808" y="3640"/>
                  </a:lnTo>
                  <a:lnTo>
                    <a:pt x="18865" y="4120"/>
                  </a:lnTo>
                  <a:lnTo>
                    <a:pt x="17072" y="4120"/>
                  </a:lnTo>
                  <a:lnTo>
                    <a:pt x="16507" y="3880"/>
                  </a:lnTo>
                  <a:lnTo>
                    <a:pt x="15941" y="3880"/>
                  </a:lnTo>
                  <a:lnTo>
                    <a:pt x="15563" y="3640"/>
                  </a:lnTo>
                  <a:lnTo>
                    <a:pt x="15563" y="3000"/>
                  </a:lnTo>
                  <a:lnTo>
                    <a:pt x="15941" y="3000"/>
                  </a:lnTo>
                  <a:lnTo>
                    <a:pt x="15941" y="2720"/>
                  </a:lnTo>
                  <a:lnTo>
                    <a:pt x="16507" y="2480"/>
                  </a:lnTo>
                  <a:lnTo>
                    <a:pt x="16507" y="2320"/>
                  </a:lnTo>
                  <a:lnTo>
                    <a:pt x="15563" y="2080"/>
                  </a:lnTo>
                  <a:lnTo>
                    <a:pt x="14997" y="1840"/>
                  </a:lnTo>
                  <a:lnTo>
                    <a:pt x="14337" y="1840"/>
                  </a:lnTo>
                  <a:lnTo>
                    <a:pt x="13205" y="1600"/>
                  </a:lnTo>
                  <a:lnTo>
                    <a:pt x="12262" y="1600"/>
                  </a:lnTo>
                  <a:lnTo>
                    <a:pt x="10470" y="920"/>
                  </a:lnTo>
                  <a:lnTo>
                    <a:pt x="9904" y="760"/>
                  </a:lnTo>
                  <a:lnTo>
                    <a:pt x="9904" y="280"/>
                  </a:lnTo>
                  <a:lnTo>
                    <a:pt x="9338" y="280"/>
                  </a:lnTo>
                  <a:lnTo>
                    <a:pt x="9338" y="0"/>
                  </a:lnTo>
                  <a:lnTo>
                    <a:pt x="7734" y="0"/>
                  </a:lnTo>
                  <a:lnTo>
                    <a:pt x="7169" y="280"/>
                  </a:lnTo>
                  <a:lnTo>
                    <a:pt x="7169" y="520"/>
                  </a:lnTo>
                  <a:lnTo>
                    <a:pt x="6603" y="520"/>
                  </a:lnTo>
                  <a:lnTo>
                    <a:pt x="6037" y="280"/>
                  </a:lnTo>
                  <a:lnTo>
                    <a:pt x="5659" y="280"/>
                  </a:lnTo>
                  <a:lnTo>
                    <a:pt x="5659" y="0"/>
                  </a:lnTo>
                  <a:lnTo>
                    <a:pt x="3867" y="0"/>
                  </a:lnTo>
                  <a:lnTo>
                    <a:pt x="3867" y="280"/>
                  </a:lnTo>
                  <a:lnTo>
                    <a:pt x="3301" y="280"/>
                  </a:lnTo>
                  <a:lnTo>
                    <a:pt x="3301" y="520"/>
                  </a:lnTo>
                  <a:lnTo>
                    <a:pt x="2169" y="520"/>
                  </a:lnTo>
                  <a:lnTo>
                    <a:pt x="2169" y="1160"/>
                  </a:lnTo>
                  <a:lnTo>
                    <a:pt x="1792" y="1400"/>
                  </a:lnTo>
                  <a:lnTo>
                    <a:pt x="1792" y="1600"/>
                  </a:lnTo>
                  <a:lnTo>
                    <a:pt x="1132" y="1840"/>
                  </a:lnTo>
                  <a:lnTo>
                    <a:pt x="1132" y="2720"/>
                  </a:lnTo>
                  <a:lnTo>
                    <a:pt x="1792" y="2720"/>
                  </a:lnTo>
                  <a:lnTo>
                    <a:pt x="1792" y="3880"/>
                  </a:lnTo>
                  <a:lnTo>
                    <a:pt x="1132" y="4120"/>
                  </a:lnTo>
                  <a:lnTo>
                    <a:pt x="566" y="4280"/>
                  </a:lnTo>
                  <a:lnTo>
                    <a:pt x="566" y="4800"/>
                  </a:lnTo>
                  <a:lnTo>
                    <a:pt x="0" y="5200"/>
                  </a:lnTo>
                  <a:lnTo>
                    <a:pt x="0" y="6600"/>
                  </a:lnTo>
                  <a:lnTo>
                    <a:pt x="566" y="7000"/>
                  </a:lnTo>
                  <a:lnTo>
                    <a:pt x="566" y="7440"/>
                  </a:lnTo>
                  <a:lnTo>
                    <a:pt x="1792" y="7920"/>
                  </a:lnTo>
                  <a:lnTo>
                    <a:pt x="1792" y="8160"/>
                  </a:lnTo>
                  <a:lnTo>
                    <a:pt x="2169" y="8320"/>
                  </a:lnTo>
                  <a:lnTo>
                    <a:pt x="2169" y="8840"/>
                  </a:lnTo>
                  <a:lnTo>
                    <a:pt x="1792" y="8840"/>
                  </a:lnTo>
                  <a:lnTo>
                    <a:pt x="1792" y="9080"/>
                  </a:lnTo>
                  <a:lnTo>
                    <a:pt x="2169" y="9080"/>
                  </a:lnTo>
                  <a:lnTo>
                    <a:pt x="2169" y="9480"/>
                  </a:lnTo>
                  <a:lnTo>
                    <a:pt x="1792" y="9480"/>
                  </a:lnTo>
                  <a:lnTo>
                    <a:pt x="1792" y="9920"/>
                  </a:lnTo>
                  <a:lnTo>
                    <a:pt x="2169" y="9920"/>
                  </a:lnTo>
                  <a:lnTo>
                    <a:pt x="2169" y="10400"/>
                  </a:lnTo>
                  <a:lnTo>
                    <a:pt x="1792" y="10640"/>
                  </a:lnTo>
                  <a:lnTo>
                    <a:pt x="1792" y="11320"/>
                  </a:lnTo>
                  <a:lnTo>
                    <a:pt x="2169" y="11560"/>
                  </a:lnTo>
                  <a:lnTo>
                    <a:pt x="2169" y="13760"/>
                  </a:lnTo>
                  <a:lnTo>
                    <a:pt x="2735" y="14200"/>
                  </a:lnTo>
                  <a:lnTo>
                    <a:pt x="2735" y="14680"/>
                  </a:lnTo>
                  <a:lnTo>
                    <a:pt x="5093" y="16480"/>
                  </a:lnTo>
                  <a:lnTo>
                    <a:pt x="5093" y="17400"/>
                  </a:lnTo>
                  <a:lnTo>
                    <a:pt x="5659" y="17560"/>
                  </a:lnTo>
                  <a:lnTo>
                    <a:pt x="5659" y="17800"/>
                  </a:lnTo>
                  <a:lnTo>
                    <a:pt x="6037" y="18080"/>
                  </a:lnTo>
                  <a:lnTo>
                    <a:pt x="6037" y="18240"/>
                  </a:lnTo>
                  <a:lnTo>
                    <a:pt x="5659" y="18240"/>
                  </a:lnTo>
                  <a:lnTo>
                    <a:pt x="5659" y="19400"/>
                  </a:lnTo>
                  <a:lnTo>
                    <a:pt x="5093" y="19400"/>
                  </a:lnTo>
                  <a:lnTo>
                    <a:pt x="5093" y="20040"/>
                  </a:lnTo>
                  <a:lnTo>
                    <a:pt x="5659" y="20280"/>
                  </a:lnTo>
                  <a:lnTo>
                    <a:pt x="5659" y="20520"/>
                  </a:lnTo>
                  <a:lnTo>
                    <a:pt x="7169" y="21200"/>
                  </a:lnTo>
                  <a:lnTo>
                    <a:pt x="8961" y="21200"/>
                  </a:lnTo>
                  <a:lnTo>
                    <a:pt x="9338" y="21440"/>
                  </a:lnTo>
                  <a:lnTo>
                    <a:pt x="9904" y="21440"/>
                  </a:lnTo>
                  <a:lnTo>
                    <a:pt x="9904" y="21600"/>
                  </a:lnTo>
                  <a:lnTo>
                    <a:pt x="11036" y="21600"/>
                  </a:lnTo>
                  <a:lnTo>
                    <a:pt x="11036" y="20280"/>
                  </a:lnTo>
                  <a:lnTo>
                    <a:pt x="12262" y="20280"/>
                  </a:lnTo>
                  <a:lnTo>
                    <a:pt x="11696" y="19640"/>
                  </a:lnTo>
                  <a:lnTo>
                    <a:pt x="11696" y="19400"/>
                  </a:lnTo>
                  <a:lnTo>
                    <a:pt x="12262" y="19120"/>
                  </a:lnTo>
                  <a:lnTo>
                    <a:pt x="12639" y="19120"/>
                  </a:lnTo>
                  <a:lnTo>
                    <a:pt x="12639" y="18080"/>
                  </a:lnTo>
                  <a:lnTo>
                    <a:pt x="11036" y="18080"/>
                  </a:lnTo>
                  <a:lnTo>
                    <a:pt x="11036" y="17800"/>
                  </a:lnTo>
                  <a:lnTo>
                    <a:pt x="10470" y="17800"/>
                  </a:lnTo>
                  <a:lnTo>
                    <a:pt x="9904" y="17560"/>
                  </a:lnTo>
                  <a:lnTo>
                    <a:pt x="9904" y="16920"/>
                  </a:lnTo>
                  <a:lnTo>
                    <a:pt x="10470" y="16920"/>
                  </a:lnTo>
                  <a:lnTo>
                    <a:pt x="11036" y="16680"/>
                  </a:lnTo>
                  <a:lnTo>
                    <a:pt x="11696" y="16680"/>
                  </a:lnTo>
                  <a:lnTo>
                    <a:pt x="11696" y="16480"/>
                  </a:lnTo>
                  <a:lnTo>
                    <a:pt x="12262" y="16240"/>
                  </a:lnTo>
                  <a:lnTo>
                    <a:pt x="12262" y="15080"/>
                  </a:lnTo>
                  <a:lnTo>
                    <a:pt x="11036" y="14680"/>
                  </a:lnTo>
                  <a:lnTo>
                    <a:pt x="11036" y="14200"/>
                  </a:lnTo>
                  <a:lnTo>
                    <a:pt x="10470" y="14040"/>
                  </a:lnTo>
                  <a:lnTo>
                    <a:pt x="10470" y="13520"/>
                  </a:lnTo>
                  <a:lnTo>
                    <a:pt x="11036" y="13760"/>
                  </a:lnTo>
                  <a:lnTo>
                    <a:pt x="12262" y="13760"/>
                  </a:lnTo>
                  <a:lnTo>
                    <a:pt x="12639" y="14040"/>
                  </a:lnTo>
                  <a:lnTo>
                    <a:pt x="13771" y="14040"/>
                  </a:lnTo>
                  <a:lnTo>
                    <a:pt x="13771" y="13760"/>
                  </a:lnTo>
                  <a:lnTo>
                    <a:pt x="14337" y="13760"/>
                  </a:lnTo>
                  <a:lnTo>
                    <a:pt x="14337" y="13280"/>
                  </a:lnTo>
                  <a:lnTo>
                    <a:pt x="13771" y="13280"/>
                  </a:lnTo>
                  <a:lnTo>
                    <a:pt x="13771" y="12880"/>
                  </a:lnTo>
                  <a:lnTo>
                    <a:pt x="13205" y="12640"/>
                  </a:lnTo>
                  <a:lnTo>
                    <a:pt x="13205" y="12360"/>
                  </a:lnTo>
                  <a:lnTo>
                    <a:pt x="13771" y="12360"/>
                  </a:lnTo>
                  <a:lnTo>
                    <a:pt x="13771" y="12200"/>
                  </a:lnTo>
                  <a:lnTo>
                    <a:pt x="17638" y="12200"/>
                  </a:lnTo>
                  <a:lnTo>
                    <a:pt x="18865" y="11960"/>
                  </a:lnTo>
                  <a:lnTo>
                    <a:pt x="19808" y="11560"/>
                  </a:lnTo>
                  <a:lnTo>
                    <a:pt x="19808" y="10400"/>
                  </a:lnTo>
                  <a:lnTo>
                    <a:pt x="19242" y="10400"/>
                  </a:lnTo>
                  <a:lnTo>
                    <a:pt x="19242" y="9720"/>
                  </a:lnTo>
                  <a:lnTo>
                    <a:pt x="18865" y="9720"/>
                  </a:lnTo>
                  <a:lnTo>
                    <a:pt x="18299" y="9480"/>
                  </a:lnTo>
                  <a:lnTo>
                    <a:pt x="17638" y="9480"/>
                  </a:lnTo>
                  <a:lnTo>
                    <a:pt x="17638" y="9240"/>
                  </a:lnTo>
                  <a:lnTo>
                    <a:pt x="17072" y="9080"/>
                  </a:lnTo>
                  <a:lnTo>
                    <a:pt x="17072" y="6360"/>
                  </a:lnTo>
                  <a:lnTo>
                    <a:pt x="17638" y="6120"/>
                  </a:lnTo>
                  <a:lnTo>
                    <a:pt x="17638" y="58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1" name="Freeform 313"/>
            <p:cNvSpPr/>
            <p:nvPr/>
          </p:nvSpPr>
          <p:spPr>
            <a:xfrm>
              <a:off x="1778271" y="3321008"/>
              <a:ext cx="387835" cy="9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8" y="5880"/>
                  </a:moveTo>
                  <a:lnTo>
                    <a:pt x="17638" y="5720"/>
                  </a:lnTo>
                  <a:lnTo>
                    <a:pt x="18299" y="5440"/>
                  </a:lnTo>
                  <a:lnTo>
                    <a:pt x="18865" y="4960"/>
                  </a:lnTo>
                  <a:lnTo>
                    <a:pt x="20940" y="4120"/>
                  </a:lnTo>
                  <a:lnTo>
                    <a:pt x="21600" y="4120"/>
                  </a:lnTo>
                  <a:lnTo>
                    <a:pt x="21600" y="2480"/>
                  </a:lnTo>
                  <a:lnTo>
                    <a:pt x="20940" y="2480"/>
                  </a:lnTo>
                  <a:lnTo>
                    <a:pt x="20374" y="2320"/>
                  </a:lnTo>
                  <a:lnTo>
                    <a:pt x="20374" y="2720"/>
                  </a:lnTo>
                  <a:lnTo>
                    <a:pt x="20940" y="3000"/>
                  </a:lnTo>
                  <a:lnTo>
                    <a:pt x="20940" y="3240"/>
                  </a:lnTo>
                  <a:lnTo>
                    <a:pt x="19808" y="3640"/>
                  </a:lnTo>
                  <a:lnTo>
                    <a:pt x="18865" y="4120"/>
                  </a:lnTo>
                  <a:lnTo>
                    <a:pt x="17072" y="4120"/>
                  </a:lnTo>
                  <a:lnTo>
                    <a:pt x="16507" y="3880"/>
                  </a:lnTo>
                  <a:lnTo>
                    <a:pt x="15941" y="3880"/>
                  </a:lnTo>
                  <a:lnTo>
                    <a:pt x="15563" y="3640"/>
                  </a:lnTo>
                  <a:lnTo>
                    <a:pt x="15563" y="3000"/>
                  </a:lnTo>
                  <a:lnTo>
                    <a:pt x="15941" y="3000"/>
                  </a:lnTo>
                  <a:lnTo>
                    <a:pt x="15941" y="2720"/>
                  </a:lnTo>
                  <a:lnTo>
                    <a:pt x="16507" y="2480"/>
                  </a:lnTo>
                  <a:lnTo>
                    <a:pt x="16507" y="2320"/>
                  </a:lnTo>
                  <a:lnTo>
                    <a:pt x="15563" y="2080"/>
                  </a:lnTo>
                  <a:lnTo>
                    <a:pt x="14997" y="1840"/>
                  </a:lnTo>
                  <a:lnTo>
                    <a:pt x="14337" y="1840"/>
                  </a:lnTo>
                  <a:lnTo>
                    <a:pt x="13205" y="1600"/>
                  </a:lnTo>
                  <a:lnTo>
                    <a:pt x="12262" y="1600"/>
                  </a:lnTo>
                  <a:lnTo>
                    <a:pt x="10470" y="920"/>
                  </a:lnTo>
                  <a:lnTo>
                    <a:pt x="9904" y="760"/>
                  </a:lnTo>
                  <a:lnTo>
                    <a:pt x="9904" y="280"/>
                  </a:lnTo>
                  <a:lnTo>
                    <a:pt x="9338" y="280"/>
                  </a:lnTo>
                  <a:lnTo>
                    <a:pt x="9338" y="0"/>
                  </a:lnTo>
                  <a:lnTo>
                    <a:pt x="7734" y="0"/>
                  </a:lnTo>
                  <a:lnTo>
                    <a:pt x="7169" y="280"/>
                  </a:lnTo>
                  <a:lnTo>
                    <a:pt x="7169" y="520"/>
                  </a:lnTo>
                  <a:lnTo>
                    <a:pt x="6603" y="520"/>
                  </a:lnTo>
                  <a:lnTo>
                    <a:pt x="6037" y="280"/>
                  </a:lnTo>
                  <a:lnTo>
                    <a:pt x="5659" y="280"/>
                  </a:lnTo>
                  <a:lnTo>
                    <a:pt x="5659" y="0"/>
                  </a:lnTo>
                  <a:lnTo>
                    <a:pt x="3867" y="0"/>
                  </a:lnTo>
                  <a:lnTo>
                    <a:pt x="3867" y="280"/>
                  </a:lnTo>
                  <a:lnTo>
                    <a:pt x="3301" y="280"/>
                  </a:lnTo>
                  <a:lnTo>
                    <a:pt x="3301" y="520"/>
                  </a:lnTo>
                  <a:lnTo>
                    <a:pt x="2169" y="520"/>
                  </a:lnTo>
                  <a:lnTo>
                    <a:pt x="2169" y="1160"/>
                  </a:lnTo>
                  <a:lnTo>
                    <a:pt x="1792" y="1400"/>
                  </a:lnTo>
                  <a:lnTo>
                    <a:pt x="1792" y="1600"/>
                  </a:lnTo>
                  <a:lnTo>
                    <a:pt x="1132" y="1840"/>
                  </a:lnTo>
                  <a:lnTo>
                    <a:pt x="1132" y="2720"/>
                  </a:lnTo>
                  <a:lnTo>
                    <a:pt x="1792" y="2720"/>
                  </a:lnTo>
                  <a:lnTo>
                    <a:pt x="1792" y="3880"/>
                  </a:lnTo>
                  <a:lnTo>
                    <a:pt x="1132" y="4120"/>
                  </a:lnTo>
                  <a:lnTo>
                    <a:pt x="566" y="4280"/>
                  </a:lnTo>
                  <a:lnTo>
                    <a:pt x="566" y="4800"/>
                  </a:lnTo>
                  <a:lnTo>
                    <a:pt x="0" y="5200"/>
                  </a:lnTo>
                  <a:lnTo>
                    <a:pt x="0" y="6600"/>
                  </a:lnTo>
                  <a:lnTo>
                    <a:pt x="566" y="7000"/>
                  </a:lnTo>
                  <a:lnTo>
                    <a:pt x="566" y="7440"/>
                  </a:lnTo>
                  <a:lnTo>
                    <a:pt x="1792" y="7920"/>
                  </a:lnTo>
                  <a:lnTo>
                    <a:pt x="1792" y="8160"/>
                  </a:lnTo>
                  <a:lnTo>
                    <a:pt x="2169" y="8320"/>
                  </a:lnTo>
                  <a:lnTo>
                    <a:pt x="2169" y="8840"/>
                  </a:lnTo>
                  <a:lnTo>
                    <a:pt x="1792" y="8840"/>
                  </a:lnTo>
                  <a:lnTo>
                    <a:pt x="1792" y="9080"/>
                  </a:lnTo>
                  <a:lnTo>
                    <a:pt x="2169" y="9080"/>
                  </a:lnTo>
                  <a:lnTo>
                    <a:pt x="2169" y="9480"/>
                  </a:lnTo>
                  <a:lnTo>
                    <a:pt x="1792" y="9480"/>
                  </a:lnTo>
                  <a:lnTo>
                    <a:pt x="1792" y="9920"/>
                  </a:lnTo>
                  <a:lnTo>
                    <a:pt x="2169" y="9920"/>
                  </a:lnTo>
                  <a:lnTo>
                    <a:pt x="2169" y="10400"/>
                  </a:lnTo>
                  <a:lnTo>
                    <a:pt x="1792" y="10640"/>
                  </a:lnTo>
                  <a:lnTo>
                    <a:pt x="1792" y="11320"/>
                  </a:lnTo>
                  <a:lnTo>
                    <a:pt x="2169" y="11560"/>
                  </a:lnTo>
                  <a:lnTo>
                    <a:pt x="2169" y="13760"/>
                  </a:lnTo>
                  <a:lnTo>
                    <a:pt x="2735" y="14200"/>
                  </a:lnTo>
                  <a:lnTo>
                    <a:pt x="2735" y="14680"/>
                  </a:lnTo>
                  <a:lnTo>
                    <a:pt x="5093" y="16480"/>
                  </a:lnTo>
                  <a:lnTo>
                    <a:pt x="5093" y="17400"/>
                  </a:lnTo>
                  <a:lnTo>
                    <a:pt x="5659" y="17560"/>
                  </a:lnTo>
                  <a:lnTo>
                    <a:pt x="5659" y="17800"/>
                  </a:lnTo>
                  <a:lnTo>
                    <a:pt x="6037" y="18080"/>
                  </a:lnTo>
                  <a:lnTo>
                    <a:pt x="6037" y="18240"/>
                  </a:lnTo>
                  <a:lnTo>
                    <a:pt x="5659" y="18240"/>
                  </a:lnTo>
                  <a:lnTo>
                    <a:pt x="5659" y="19400"/>
                  </a:lnTo>
                  <a:lnTo>
                    <a:pt x="5093" y="19400"/>
                  </a:lnTo>
                  <a:lnTo>
                    <a:pt x="5093" y="20040"/>
                  </a:lnTo>
                  <a:lnTo>
                    <a:pt x="5659" y="20280"/>
                  </a:lnTo>
                  <a:lnTo>
                    <a:pt x="5659" y="20520"/>
                  </a:lnTo>
                  <a:lnTo>
                    <a:pt x="7169" y="21200"/>
                  </a:lnTo>
                  <a:lnTo>
                    <a:pt x="8961" y="21200"/>
                  </a:lnTo>
                  <a:lnTo>
                    <a:pt x="9338" y="21440"/>
                  </a:lnTo>
                  <a:lnTo>
                    <a:pt x="9904" y="21440"/>
                  </a:lnTo>
                  <a:lnTo>
                    <a:pt x="9904" y="21600"/>
                  </a:lnTo>
                  <a:lnTo>
                    <a:pt x="11036" y="21600"/>
                  </a:lnTo>
                  <a:lnTo>
                    <a:pt x="11036" y="20280"/>
                  </a:lnTo>
                  <a:lnTo>
                    <a:pt x="12262" y="20280"/>
                  </a:lnTo>
                  <a:lnTo>
                    <a:pt x="11696" y="19640"/>
                  </a:lnTo>
                  <a:lnTo>
                    <a:pt x="11696" y="19400"/>
                  </a:lnTo>
                  <a:lnTo>
                    <a:pt x="12262" y="19120"/>
                  </a:lnTo>
                  <a:lnTo>
                    <a:pt x="12639" y="19120"/>
                  </a:lnTo>
                  <a:lnTo>
                    <a:pt x="12639" y="18080"/>
                  </a:lnTo>
                  <a:lnTo>
                    <a:pt x="11036" y="18080"/>
                  </a:lnTo>
                  <a:lnTo>
                    <a:pt x="11036" y="17800"/>
                  </a:lnTo>
                  <a:lnTo>
                    <a:pt x="10470" y="17800"/>
                  </a:lnTo>
                  <a:lnTo>
                    <a:pt x="9904" y="17560"/>
                  </a:lnTo>
                  <a:lnTo>
                    <a:pt x="9904" y="16920"/>
                  </a:lnTo>
                  <a:lnTo>
                    <a:pt x="10470" y="16920"/>
                  </a:lnTo>
                  <a:lnTo>
                    <a:pt x="11036" y="16680"/>
                  </a:lnTo>
                  <a:lnTo>
                    <a:pt x="11696" y="16680"/>
                  </a:lnTo>
                  <a:lnTo>
                    <a:pt x="11696" y="16480"/>
                  </a:lnTo>
                  <a:lnTo>
                    <a:pt x="12262" y="16240"/>
                  </a:lnTo>
                  <a:lnTo>
                    <a:pt x="12262" y="15080"/>
                  </a:lnTo>
                  <a:lnTo>
                    <a:pt x="11036" y="14680"/>
                  </a:lnTo>
                  <a:lnTo>
                    <a:pt x="11036" y="14200"/>
                  </a:lnTo>
                  <a:lnTo>
                    <a:pt x="10470" y="14040"/>
                  </a:lnTo>
                  <a:lnTo>
                    <a:pt x="10470" y="13520"/>
                  </a:lnTo>
                  <a:lnTo>
                    <a:pt x="11036" y="13760"/>
                  </a:lnTo>
                  <a:lnTo>
                    <a:pt x="12262" y="13760"/>
                  </a:lnTo>
                  <a:lnTo>
                    <a:pt x="12639" y="14040"/>
                  </a:lnTo>
                  <a:lnTo>
                    <a:pt x="13771" y="14040"/>
                  </a:lnTo>
                  <a:lnTo>
                    <a:pt x="13771" y="13760"/>
                  </a:lnTo>
                  <a:lnTo>
                    <a:pt x="14337" y="13760"/>
                  </a:lnTo>
                  <a:lnTo>
                    <a:pt x="14337" y="13280"/>
                  </a:lnTo>
                  <a:lnTo>
                    <a:pt x="13771" y="13280"/>
                  </a:lnTo>
                  <a:lnTo>
                    <a:pt x="13771" y="12880"/>
                  </a:lnTo>
                  <a:lnTo>
                    <a:pt x="13205" y="12640"/>
                  </a:lnTo>
                  <a:lnTo>
                    <a:pt x="13205" y="12360"/>
                  </a:lnTo>
                  <a:lnTo>
                    <a:pt x="13771" y="12360"/>
                  </a:lnTo>
                  <a:lnTo>
                    <a:pt x="13771" y="12200"/>
                  </a:lnTo>
                  <a:lnTo>
                    <a:pt x="17638" y="12200"/>
                  </a:lnTo>
                  <a:lnTo>
                    <a:pt x="18865" y="11960"/>
                  </a:lnTo>
                  <a:lnTo>
                    <a:pt x="19808" y="11560"/>
                  </a:lnTo>
                  <a:lnTo>
                    <a:pt x="19808" y="10400"/>
                  </a:lnTo>
                  <a:lnTo>
                    <a:pt x="19242" y="10400"/>
                  </a:lnTo>
                  <a:lnTo>
                    <a:pt x="19242" y="9720"/>
                  </a:lnTo>
                  <a:lnTo>
                    <a:pt x="18865" y="9720"/>
                  </a:lnTo>
                  <a:lnTo>
                    <a:pt x="18299" y="9480"/>
                  </a:lnTo>
                  <a:lnTo>
                    <a:pt x="17638" y="9480"/>
                  </a:lnTo>
                  <a:lnTo>
                    <a:pt x="17638" y="9240"/>
                  </a:lnTo>
                  <a:lnTo>
                    <a:pt x="17072" y="9080"/>
                  </a:lnTo>
                  <a:lnTo>
                    <a:pt x="17072" y="6360"/>
                  </a:lnTo>
                  <a:lnTo>
                    <a:pt x="17638" y="6120"/>
                  </a:lnTo>
                  <a:lnTo>
                    <a:pt x="17638" y="58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2" name="Freeform 314"/>
            <p:cNvSpPr/>
            <p:nvPr/>
          </p:nvSpPr>
          <p:spPr>
            <a:xfrm>
              <a:off x="1729158" y="3178758"/>
              <a:ext cx="259122" cy="117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6" y="20498"/>
                  </a:moveTo>
                  <a:lnTo>
                    <a:pt x="16659" y="20298"/>
                  </a:lnTo>
                  <a:lnTo>
                    <a:pt x="15671" y="20298"/>
                  </a:lnTo>
                  <a:lnTo>
                    <a:pt x="11718" y="19330"/>
                  </a:lnTo>
                  <a:lnTo>
                    <a:pt x="11718" y="18796"/>
                  </a:lnTo>
                  <a:lnTo>
                    <a:pt x="12565" y="18796"/>
                  </a:lnTo>
                  <a:lnTo>
                    <a:pt x="12565" y="17828"/>
                  </a:lnTo>
                  <a:lnTo>
                    <a:pt x="13129" y="17828"/>
                  </a:lnTo>
                  <a:lnTo>
                    <a:pt x="13129" y="17694"/>
                  </a:lnTo>
                  <a:lnTo>
                    <a:pt x="12565" y="17460"/>
                  </a:lnTo>
                  <a:lnTo>
                    <a:pt x="12565" y="17260"/>
                  </a:lnTo>
                  <a:lnTo>
                    <a:pt x="11718" y="17126"/>
                  </a:lnTo>
                  <a:lnTo>
                    <a:pt x="11718" y="16359"/>
                  </a:lnTo>
                  <a:lnTo>
                    <a:pt x="10729" y="15958"/>
                  </a:lnTo>
                  <a:lnTo>
                    <a:pt x="10729" y="15624"/>
                  </a:lnTo>
                  <a:lnTo>
                    <a:pt x="9035" y="15190"/>
                  </a:lnTo>
                  <a:lnTo>
                    <a:pt x="9035" y="14856"/>
                  </a:lnTo>
                  <a:lnTo>
                    <a:pt x="7341" y="14088"/>
                  </a:lnTo>
                  <a:lnTo>
                    <a:pt x="7341" y="12052"/>
                  </a:lnTo>
                  <a:lnTo>
                    <a:pt x="6776" y="11818"/>
                  </a:lnTo>
                  <a:lnTo>
                    <a:pt x="6776" y="11484"/>
                  </a:lnTo>
                  <a:lnTo>
                    <a:pt x="7341" y="11484"/>
                  </a:lnTo>
                  <a:lnTo>
                    <a:pt x="7341" y="10717"/>
                  </a:lnTo>
                  <a:lnTo>
                    <a:pt x="6776" y="10717"/>
                  </a:lnTo>
                  <a:lnTo>
                    <a:pt x="6776" y="10516"/>
                  </a:lnTo>
                  <a:lnTo>
                    <a:pt x="7341" y="10516"/>
                  </a:lnTo>
                  <a:lnTo>
                    <a:pt x="7341" y="10182"/>
                  </a:lnTo>
                  <a:lnTo>
                    <a:pt x="6776" y="10182"/>
                  </a:lnTo>
                  <a:lnTo>
                    <a:pt x="7341" y="9982"/>
                  </a:lnTo>
                  <a:lnTo>
                    <a:pt x="7341" y="9415"/>
                  </a:lnTo>
                  <a:lnTo>
                    <a:pt x="4941" y="8814"/>
                  </a:lnTo>
                  <a:lnTo>
                    <a:pt x="4941" y="8446"/>
                  </a:lnTo>
                  <a:lnTo>
                    <a:pt x="4094" y="8113"/>
                  </a:lnTo>
                  <a:lnTo>
                    <a:pt x="4094" y="6944"/>
                  </a:lnTo>
                  <a:lnTo>
                    <a:pt x="4941" y="6610"/>
                  </a:lnTo>
                  <a:lnTo>
                    <a:pt x="4941" y="6176"/>
                  </a:lnTo>
                  <a:lnTo>
                    <a:pt x="5788" y="6043"/>
                  </a:lnTo>
                  <a:lnTo>
                    <a:pt x="6776" y="5842"/>
                  </a:lnTo>
                  <a:lnTo>
                    <a:pt x="6776" y="4874"/>
                  </a:lnTo>
                  <a:lnTo>
                    <a:pt x="5788" y="4874"/>
                  </a:lnTo>
                  <a:lnTo>
                    <a:pt x="5788" y="4140"/>
                  </a:lnTo>
                  <a:lnTo>
                    <a:pt x="6776" y="3939"/>
                  </a:lnTo>
                  <a:lnTo>
                    <a:pt x="7341" y="3939"/>
                  </a:lnTo>
                  <a:lnTo>
                    <a:pt x="8188" y="3572"/>
                  </a:lnTo>
                  <a:lnTo>
                    <a:pt x="9035" y="3572"/>
                  </a:lnTo>
                  <a:lnTo>
                    <a:pt x="9035" y="3238"/>
                  </a:lnTo>
                  <a:lnTo>
                    <a:pt x="8188" y="3238"/>
                  </a:lnTo>
                  <a:lnTo>
                    <a:pt x="6776" y="2838"/>
                  </a:lnTo>
                  <a:lnTo>
                    <a:pt x="6776" y="2604"/>
                  </a:lnTo>
                  <a:lnTo>
                    <a:pt x="5788" y="2270"/>
                  </a:lnTo>
                  <a:lnTo>
                    <a:pt x="4941" y="2070"/>
                  </a:lnTo>
                  <a:lnTo>
                    <a:pt x="4941" y="1736"/>
                  </a:lnTo>
                  <a:lnTo>
                    <a:pt x="4094" y="1502"/>
                  </a:lnTo>
                  <a:lnTo>
                    <a:pt x="4094" y="768"/>
                  </a:lnTo>
                  <a:lnTo>
                    <a:pt x="3247" y="568"/>
                  </a:lnTo>
                  <a:lnTo>
                    <a:pt x="3247" y="401"/>
                  </a:lnTo>
                  <a:lnTo>
                    <a:pt x="2400" y="200"/>
                  </a:lnTo>
                  <a:lnTo>
                    <a:pt x="2400" y="0"/>
                  </a:lnTo>
                  <a:lnTo>
                    <a:pt x="1835" y="0"/>
                  </a:lnTo>
                  <a:lnTo>
                    <a:pt x="1835" y="200"/>
                  </a:lnTo>
                  <a:lnTo>
                    <a:pt x="847" y="401"/>
                  </a:lnTo>
                  <a:lnTo>
                    <a:pt x="0" y="401"/>
                  </a:lnTo>
                  <a:lnTo>
                    <a:pt x="0" y="1302"/>
                  </a:lnTo>
                  <a:lnTo>
                    <a:pt x="847" y="1502"/>
                  </a:lnTo>
                  <a:lnTo>
                    <a:pt x="847" y="2070"/>
                  </a:lnTo>
                  <a:lnTo>
                    <a:pt x="1835" y="2470"/>
                  </a:lnTo>
                  <a:lnTo>
                    <a:pt x="1835" y="3038"/>
                  </a:lnTo>
                  <a:lnTo>
                    <a:pt x="847" y="3238"/>
                  </a:lnTo>
                  <a:lnTo>
                    <a:pt x="847" y="4140"/>
                  </a:lnTo>
                  <a:lnTo>
                    <a:pt x="1835" y="4340"/>
                  </a:lnTo>
                  <a:lnTo>
                    <a:pt x="1835" y="6610"/>
                  </a:lnTo>
                  <a:lnTo>
                    <a:pt x="847" y="6744"/>
                  </a:lnTo>
                  <a:lnTo>
                    <a:pt x="847" y="7144"/>
                  </a:lnTo>
                  <a:lnTo>
                    <a:pt x="1835" y="7144"/>
                  </a:lnTo>
                  <a:lnTo>
                    <a:pt x="1835" y="8446"/>
                  </a:lnTo>
                  <a:lnTo>
                    <a:pt x="2400" y="8446"/>
                  </a:lnTo>
                  <a:lnTo>
                    <a:pt x="2400" y="11484"/>
                  </a:lnTo>
                  <a:lnTo>
                    <a:pt x="1835" y="11618"/>
                  </a:lnTo>
                  <a:lnTo>
                    <a:pt x="1835" y="12252"/>
                  </a:lnTo>
                  <a:lnTo>
                    <a:pt x="2400" y="12586"/>
                  </a:lnTo>
                  <a:lnTo>
                    <a:pt x="2400" y="12920"/>
                  </a:lnTo>
                  <a:lnTo>
                    <a:pt x="3247" y="13154"/>
                  </a:lnTo>
                  <a:lnTo>
                    <a:pt x="3247" y="14322"/>
                  </a:lnTo>
                  <a:lnTo>
                    <a:pt x="4094" y="14456"/>
                  </a:lnTo>
                  <a:lnTo>
                    <a:pt x="4094" y="14656"/>
                  </a:lnTo>
                  <a:lnTo>
                    <a:pt x="6776" y="14656"/>
                  </a:lnTo>
                  <a:lnTo>
                    <a:pt x="6776" y="15190"/>
                  </a:lnTo>
                  <a:lnTo>
                    <a:pt x="7341" y="15424"/>
                  </a:lnTo>
                  <a:lnTo>
                    <a:pt x="7341" y="16726"/>
                  </a:lnTo>
                  <a:lnTo>
                    <a:pt x="8188" y="16926"/>
                  </a:lnTo>
                  <a:lnTo>
                    <a:pt x="8188" y="17260"/>
                  </a:lnTo>
                  <a:lnTo>
                    <a:pt x="5788" y="17260"/>
                  </a:lnTo>
                  <a:lnTo>
                    <a:pt x="4941" y="17460"/>
                  </a:lnTo>
                  <a:lnTo>
                    <a:pt x="4941" y="17694"/>
                  </a:lnTo>
                  <a:lnTo>
                    <a:pt x="7341" y="17694"/>
                  </a:lnTo>
                  <a:lnTo>
                    <a:pt x="8188" y="17828"/>
                  </a:lnTo>
                  <a:lnTo>
                    <a:pt x="9035" y="18028"/>
                  </a:lnTo>
                  <a:lnTo>
                    <a:pt x="9035" y="18228"/>
                  </a:lnTo>
                  <a:lnTo>
                    <a:pt x="9882" y="18228"/>
                  </a:lnTo>
                  <a:lnTo>
                    <a:pt x="9882" y="18796"/>
                  </a:lnTo>
                  <a:lnTo>
                    <a:pt x="10729" y="19196"/>
                  </a:lnTo>
                  <a:lnTo>
                    <a:pt x="10729" y="19530"/>
                  </a:lnTo>
                  <a:lnTo>
                    <a:pt x="11718" y="19730"/>
                  </a:lnTo>
                  <a:lnTo>
                    <a:pt x="11718" y="19864"/>
                  </a:lnTo>
                  <a:lnTo>
                    <a:pt x="12565" y="19864"/>
                  </a:lnTo>
                  <a:lnTo>
                    <a:pt x="12565" y="20098"/>
                  </a:lnTo>
                  <a:lnTo>
                    <a:pt x="13129" y="20298"/>
                  </a:lnTo>
                  <a:lnTo>
                    <a:pt x="13976" y="20498"/>
                  </a:lnTo>
                  <a:lnTo>
                    <a:pt x="14824" y="20498"/>
                  </a:lnTo>
                  <a:lnTo>
                    <a:pt x="15671" y="20632"/>
                  </a:lnTo>
                  <a:lnTo>
                    <a:pt x="14824" y="20632"/>
                  </a:lnTo>
                  <a:lnTo>
                    <a:pt x="14824" y="20832"/>
                  </a:lnTo>
                  <a:lnTo>
                    <a:pt x="15671" y="20832"/>
                  </a:lnTo>
                  <a:lnTo>
                    <a:pt x="15671" y="21032"/>
                  </a:lnTo>
                  <a:lnTo>
                    <a:pt x="18071" y="21032"/>
                  </a:lnTo>
                  <a:lnTo>
                    <a:pt x="18071" y="21266"/>
                  </a:lnTo>
                  <a:lnTo>
                    <a:pt x="18918" y="21400"/>
                  </a:lnTo>
                  <a:lnTo>
                    <a:pt x="18918" y="21600"/>
                  </a:lnTo>
                  <a:lnTo>
                    <a:pt x="18918" y="21266"/>
                  </a:lnTo>
                  <a:lnTo>
                    <a:pt x="19765" y="21266"/>
                  </a:lnTo>
                  <a:lnTo>
                    <a:pt x="20612" y="21032"/>
                  </a:lnTo>
                  <a:lnTo>
                    <a:pt x="21600" y="20832"/>
                  </a:lnTo>
                  <a:lnTo>
                    <a:pt x="21600" y="20632"/>
                  </a:lnTo>
                  <a:lnTo>
                    <a:pt x="17506" y="2049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3" name="Freeform 315"/>
            <p:cNvSpPr/>
            <p:nvPr/>
          </p:nvSpPr>
          <p:spPr>
            <a:xfrm>
              <a:off x="1729158" y="3178758"/>
              <a:ext cx="259122" cy="117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6" y="20498"/>
                  </a:moveTo>
                  <a:lnTo>
                    <a:pt x="16659" y="20298"/>
                  </a:lnTo>
                  <a:lnTo>
                    <a:pt x="15671" y="20298"/>
                  </a:lnTo>
                  <a:lnTo>
                    <a:pt x="11718" y="19330"/>
                  </a:lnTo>
                  <a:lnTo>
                    <a:pt x="11718" y="18796"/>
                  </a:lnTo>
                  <a:lnTo>
                    <a:pt x="12565" y="18796"/>
                  </a:lnTo>
                  <a:lnTo>
                    <a:pt x="12565" y="17828"/>
                  </a:lnTo>
                  <a:lnTo>
                    <a:pt x="13129" y="17828"/>
                  </a:lnTo>
                  <a:lnTo>
                    <a:pt x="13129" y="17694"/>
                  </a:lnTo>
                  <a:lnTo>
                    <a:pt x="12565" y="17460"/>
                  </a:lnTo>
                  <a:lnTo>
                    <a:pt x="12565" y="17260"/>
                  </a:lnTo>
                  <a:lnTo>
                    <a:pt x="11718" y="17126"/>
                  </a:lnTo>
                  <a:lnTo>
                    <a:pt x="11718" y="16359"/>
                  </a:lnTo>
                  <a:lnTo>
                    <a:pt x="10729" y="15958"/>
                  </a:lnTo>
                  <a:lnTo>
                    <a:pt x="10729" y="15624"/>
                  </a:lnTo>
                  <a:lnTo>
                    <a:pt x="9035" y="15190"/>
                  </a:lnTo>
                  <a:lnTo>
                    <a:pt x="9035" y="14856"/>
                  </a:lnTo>
                  <a:lnTo>
                    <a:pt x="7341" y="14088"/>
                  </a:lnTo>
                  <a:lnTo>
                    <a:pt x="7341" y="12052"/>
                  </a:lnTo>
                  <a:lnTo>
                    <a:pt x="6776" y="11818"/>
                  </a:lnTo>
                  <a:lnTo>
                    <a:pt x="6776" y="11484"/>
                  </a:lnTo>
                  <a:lnTo>
                    <a:pt x="7341" y="11484"/>
                  </a:lnTo>
                  <a:lnTo>
                    <a:pt x="7341" y="10717"/>
                  </a:lnTo>
                  <a:lnTo>
                    <a:pt x="6776" y="10717"/>
                  </a:lnTo>
                  <a:lnTo>
                    <a:pt x="6776" y="10516"/>
                  </a:lnTo>
                  <a:lnTo>
                    <a:pt x="7341" y="10516"/>
                  </a:lnTo>
                  <a:lnTo>
                    <a:pt x="7341" y="10182"/>
                  </a:lnTo>
                  <a:lnTo>
                    <a:pt x="6776" y="10182"/>
                  </a:lnTo>
                  <a:lnTo>
                    <a:pt x="7341" y="9982"/>
                  </a:lnTo>
                  <a:lnTo>
                    <a:pt x="7341" y="9415"/>
                  </a:lnTo>
                  <a:lnTo>
                    <a:pt x="4941" y="8814"/>
                  </a:lnTo>
                  <a:lnTo>
                    <a:pt x="4941" y="8446"/>
                  </a:lnTo>
                  <a:lnTo>
                    <a:pt x="4094" y="8113"/>
                  </a:lnTo>
                  <a:lnTo>
                    <a:pt x="4094" y="6944"/>
                  </a:lnTo>
                  <a:lnTo>
                    <a:pt x="4941" y="6610"/>
                  </a:lnTo>
                  <a:lnTo>
                    <a:pt x="4941" y="6176"/>
                  </a:lnTo>
                  <a:lnTo>
                    <a:pt x="5788" y="6043"/>
                  </a:lnTo>
                  <a:lnTo>
                    <a:pt x="6776" y="5842"/>
                  </a:lnTo>
                  <a:lnTo>
                    <a:pt x="6776" y="4874"/>
                  </a:lnTo>
                  <a:lnTo>
                    <a:pt x="5788" y="4874"/>
                  </a:lnTo>
                  <a:lnTo>
                    <a:pt x="5788" y="4140"/>
                  </a:lnTo>
                  <a:lnTo>
                    <a:pt x="6776" y="3939"/>
                  </a:lnTo>
                  <a:lnTo>
                    <a:pt x="7341" y="3939"/>
                  </a:lnTo>
                  <a:lnTo>
                    <a:pt x="8188" y="3572"/>
                  </a:lnTo>
                  <a:lnTo>
                    <a:pt x="9035" y="3572"/>
                  </a:lnTo>
                  <a:lnTo>
                    <a:pt x="9035" y="3238"/>
                  </a:lnTo>
                  <a:lnTo>
                    <a:pt x="8188" y="3238"/>
                  </a:lnTo>
                  <a:lnTo>
                    <a:pt x="6776" y="2838"/>
                  </a:lnTo>
                  <a:lnTo>
                    <a:pt x="6776" y="2604"/>
                  </a:lnTo>
                  <a:lnTo>
                    <a:pt x="5788" y="2270"/>
                  </a:lnTo>
                  <a:lnTo>
                    <a:pt x="4941" y="2070"/>
                  </a:lnTo>
                  <a:lnTo>
                    <a:pt x="4941" y="1736"/>
                  </a:lnTo>
                  <a:lnTo>
                    <a:pt x="4094" y="1502"/>
                  </a:lnTo>
                  <a:lnTo>
                    <a:pt x="4094" y="768"/>
                  </a:lnTo>
                  <a:lnTo>
                    <a:pt x="3247" y="568"/>
                  </a:lnTo>
                  <a:lnTo>
                    <a:pt x="3247" y="401"/>
                  </a:lnTo>
                  <a:lnTo>
                    <a:pt x="2400" y="200"/>
                  </a:lnTo>
                  <a:lnTo>
                    <a:pt x="2400" y="0"/>
                  </a:lnTo>
                  <a:lnTo>
                    <a:pt x="1835" y="0"/>
                  </a:lnTo>
                  <a:lnTo>
                    <a:pt x="1835" y="200"/>
                  </a:lnTo>
                  <a:lnTo>
                    <a:pt x="847" y="401"/>
                  </a:lnTo>
                  <a:lnTo>
                    <a:pt x="0" y="401"/>
                  </a:lnTo>
                  <a:lnTo>
                    <a:pt x="0" y="1302"/>
                  </a:lnTo>
                  <a:lnTo>
                    <a:pt x="847" y="1502"/>
                  </a:lnTo>
                  <a:lnTo>
                    <a:pt x="847" y="2070"/>
                  </a:lnTo>
                  <a:lnTo>
                    <a:pt x="1835" y="2470"/>
                  </a:lnTo>
                  <a:lnTo>
                    <a:pt x="1835" y="3038"/>
                  </a:lnTo>
                  <a:lnTo>
                    <a:pt x="847" y="3238"/>
                  </a:lnTo>
                  <a:lnTo>
                    <a:pt x="847" y="4140"/>
                  </a:lnTo>
                  <a:lnTo>
                    <a:pt x="1835" y="4340"/>
                  </a:lnTo>
                  <a:lnTo>
                    <a:pt x="1835" y="6610"/>
                  </a:lnTo>
                  <a:lnTo>
                    <a:pt x="847" y="6744"/>
                  </a:lnTo>
                  <a:lnTo>
                    <a:pt x="847" y="7144"/>
                  </a:lnTo>
                  <a:lnTo>
                    <a:pt x="1835" y="7144"/>
                  </a:lnTo>
                  <a:lnTo>
                    <a:pt x="1835" y="8446"/>
                  </a:lnTo>
                  <a:lnTo>
                    <a:pt x="2400" y="8446"/>
                  </a:lnTo>
                  <a:lnTo>
                    <a:pt x="2400" y="11484"/>
                  </a:lnTo>
                  <a:lnTo>
                    <a:pt x="1835" y="11618"/>
                  </a:lnTo>
                  <a:lnTo>
                    <a:pt x="1835" y="12252"/>
                  </a:lnTo>
                  <a:lnTo>
                    <a:pt x="2400" y="12586"/>
                  </a:lnTo>
                  <a:lnTo>
                    <a:pt x="2400" y="12920"/>
                  </a:lnTo>
                  <a:lnTo>
                    <a:pt x="3247" y="13154"/>
                  </a:lnTo>
                  <a:lnTo>
                    <a:pt x="3247" y="14322"/>
                  </a:lnTo>
                  <a:lnTo>
                    <a:pt x="4094" y="14456"/>
                  </a:lnTo>
                  <a:lnTo>
                    <a:pt x="4094" y="14656"/>
                  </a:lnTo>
                  <a:lnTo>
                    <a:pt x="6776" y="14656"/>
                  </a:lnTo>
                  <a:lnTo>
                    <a:pt x="6776" y="15190"/>
                  </a:lnTo>
                  <a:lnTo>
                    <a:pt x="7341" y="15424"/>
                  </a:lnTo>
                  <a:lnTo>
                    <a:pt x="7341" y="16726"/>
                  </a:lnTo>
                  <a:lnTo>
                    <a:pt x="8188" y="16926"/>
                  </a:lnTo>
                  <a:lnTo>
                    <a:pt x="8188" y="17260"/>
                  </a:lnTo>
                  <a:lnTo>
                    <a:pt x="5788" y="17260"/>
                  </a:lnTo>
                  <a:lnTo>
                    <a:pt x="4941" y="17460"/>
                  </a:lnTo>
                  <a:lnTo>
                    <a:pt x="4941" y="17694"/>
                  </a:lnTo>
                  <a:lnTo>
                    <a:pt x="7341" y="17694"/>
                  </a:lnTo>
                  <a:lnTo>
                    <a:pt x="8188" y="17828"/>
                  </a:lnTo>
                  <a:lnTo>
                    <a:pt x="9035" y="18028"/>
                  </a:lnTo>
                  <a:lnTo>
                    <a:pt x="9035" y="18228"/>
                  </a:lnTo>
                  <a:lnTo>
                    <a:pt x="9882" y="18228"/>
                  </a:lnTo>
                  <a:lnTo>
                    <a:pt x="9882" y="18796"/>
                  </a:lnTo>
                  <a:lnTo>
                    <a:pt x="10729" y="19196"/>
                  </a:lnTo>
                  <a:lnTo>
                    <a:pt x="10729" y="19530"/>
                  </a:lnTo>
                  <a:lnTo>
                    <a:pt x="11718" y="19730"/>
                  </a:lnTo>
                  <a:lnTo>
                    <a:pt x="11718" y="19864"/>
                  </a:lnTo>
                  <a:lnTo>
                    <a:pt x="12565" y="19864"/>
                  </a:lnTo>
                  <a:lnTo>
                    <a:pt x="12565" y="20098"/>
                  </a:lnTo>
                  <a:lnTo>
                    <a:pt x="13129" y="20298"/>
                  </a:lnTo>
                  <a:lnTo>
                    <a:pt x="13976" y="20498"/>
                  </a:lnTo>
                  <a:lnTo>
                    <a:pt x="14824" y="20498"/>
                  </a:lnTo>
                  <a:lnTo>
                    <a:pt x="15671" y="20632"/>
                  </a:lnTo>
                  <a:lnTo>
                    <a:pt x="14824" y="20632"/>
                  </a:lnTo>
                  <a:lnTo>
                    <a:pt x="14824" y="20832"/>
                  </a:lnTo>
                  <a:lnTo>
                    <a:pt x="15671" y="20832"/>
                  </a:lnTo>
                  <a:lnTo>
                    <a:pt x="15671" y="21032"/>
                  </a:lnTo>
                  <a:lnTo>
                    <a:pt x="18071" y="21032"/>
                  </a:lnTo>
                  <a:lnTo>
                    <a:pt x="18071" y="21266"/>
                  </a:lnTo>
                  <a:lnTo>
                    <a:pt x="18918" y="21400"/>
                  </a:lnTo>
                  <a:lnTo>
                    <a:pt x="18918" y="21600"/>
                  </a:lnTo>
                  <a:lnTo>
                    <a:pt x="18918" y="21266"/>
                  </a:lnTo>
                  <a:lnTo>
                    <a:pt x="19765" y="21266"/>
                  </a:lnTo>
                  <a:lnTo>
                    <a:pt x="20612" y="21032"/>
                  </a:lnTo>
                  <a:lnTo>
                    <a:pt x="21600" y="20832"/>
                  </a:lnTo>
                  <a:lnTo>
                    <a:pt x="21600" y="20632"/>
                  </a:lnTo>
                  <a:lnTo>
                    <a:pt x="17506" y="2049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4" name="Freeform 316"/>
            <p:cNvSpPr/>
            <p:nvPr/>
          </p:nvSpPr>
          <p:spPr>
            <a:xfrm>
              <a:off x="1718996" y="2912494"/>
              <a:ext cx="328559" cy="4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5"/>
                  </a:moveTo>
                  <a:lnTo>
                    <a:pt x="668" y="2005"/>
                  </a:lnTo>
                  <a:lnTo>
                    <a:pt x="1336" y="2643"/>
                  </a:lnTo>
                  <a:lnTo>
                    <a:pt x="2115" y="2643"/>
                  </a:lnTo>
                  <a:lnTo>
                    <a:pt x="2115" y="3190"/>
                  </a:lnTo>
                  <a:lnTo>
                    <a:pt x="2561" y="3554"/>
                  </a:lnTo>
                  <a:lnTo>
                    <a:pt x="2561" y="7109"/>
                  </a:lnTo>
                  <a:lnTo>
                    <a:pt x="3229" y="7656"/>
                  </a:lnTo>
                  <a:lnTo>
                    <a:pt x="2561" y="7656"/>
                  </a:lnTo>
                  <a:lnTo>
                    <a:pt x="2561" y="10846"/>
                  </a:lnTo>
                  <a:lnTo>
                    <a:pt x="3229" y="10846"/>
                  </a:lnTo>
                  <a:lnTo>
                    <a:pt x="3229" y="11210"/>
                  </a:lnTo>
                  <a:lnTo>
                    <a:pt x="2561" y="11848"/>
                  </a:lnTo>
                  <a:lnTo>
                    <a:pt x="2561" y="12395"/>
                  </a:lnTo>
                  <a:lnTo>
                    <a:pt x="2115" y="12759"/>
                  </a:lnTo>
                  <a:lnTo>
                    <a:pt x="2561" y="13306"/>
                  </a:lnTo>
                  <a:lnTo>
                    <a:pt x="2561" y="13853"/>
                  </a:lnTo>
                  <a:lnTo>
                    <a:pt x="3229" y="14400"/>
                  </a:lnTo>
                  <a:lnTo>
                    <a:pt x="3229" y="15403"/>
                  </a:lnTo>
                  <a:lnTo>
                    <a:pt x="3897" y="15949"/>
                  </a:lnTo>
                  <a:lnTo>
                    <a:pt x="3897" y="17408"/>
                  </a:lnTo>
                  <a:lnTo>
                    <a:pt x="4565" y="18046"/>
                  </a:lnTo>
                  <a:lnTo>
                    <a:pt x="4565" y="18957"/>
                  </a:lnTo>
                  <a:lnTo>
                    <a:pt x="5233" y="20051"/>
                  </a:lnTo>
                  <a:lnTo>
                    <a:pt x="6012" y="20415"/>
                  </a:lnTo>
                  <a:lnTo>
                    <a:pt x="6012" y="21053"/>
                  </a:lnTo>
                  <a:lnTo>
                    <a:pt x="6458" y="21600"/>
                  </a:lnTo>
                  <a:lnTo>
                    <a:pt x="7794" y="21600"/>
                  </a:lnTo>
                  <a:lnTo>
                    <a:pt x="7794" y="21053"/>
                  </a:lnTo>
                  <a:lnTo>
                    <a:pt x="8462" y="21053"/>
                  </a:lnTo>
                  <a:lnTo>
                    <a:pt x="8462" y="20415"/>
                  </a:lnTo>
                  <a:lnTo>
                    <a:pt x="10577" y="20415"/>
                  </a:lnTo>
                  <a:lnTo>
                    <a:pt x="10577" y="21053"/>
                  </a:lnTo>
                  <a:lnTo>
                    <a:pt x="11023" y="21053"/>
                  </a:lnTo>
                  <a:lnTo>
                    <a:pt x="11691" y="21600"/>
                  </a:lnTo>
                  <a:lnTo>
                    <a:pt x="12359" y="21600"/>
                  </a:lnTo>
                  <a:lnTo>
                    <a:pt x="12359" y="21053"/>
                  </a:lnTo>
                  <a:lnTo>
                    <a:pt x="13027" y="20415"/>
                  </a:lnTo>
                  <a:lnTo>
                    <a:pt x="14474" y="20415"/>
                  </a:lnTo>
                  <a:lnTo>
                    <a:pt x="14920" y="18046"/>
                  </a:lnTo>
                  <a:lnTo>
                    <a:pt x="14920" y="17408"/>
                  </a:lnTo>
                  <a:lnTo>
                    <a:pt x="15588" y="16861"/>
                  </a:lnTo>
                  <a:lnTo>
                    <a:pt x="15588" y="16496"/>
                  </a:lnTo>
                  <a:lnTo>
                    <a:pt x="16256" y="16496"/>
                  </a:lnTo>
                  <a:lnTo>
                    <a:pt x="16256" y="15949"/>
                  </a:lnTo>
                  <a:lnTo>
                    <a:pt x="19485" y="15949"/>
                  </a:lnTo>
                  <a:lnTo>
                    <a:pt x="20153" y="16496"/>
                  </a:lnTo>
                  <a:lnTo>
                    <a:pt x="20821" y="16496"/>
                  </a:lnTo>
                  <a:lnTo>
                    <a:pt x="21600" y="15949"/>
                  </a:lnTo>
                  <a:lnTo>
                    <a:pt x="21600" y="13306"/>
                  </a:lnTo>
                  <a:lnTo>
                    <a:pt x="20821" y="12759"/>
                  </a:lnTo>
                  <a:lnTo>
                    <a:pt x="20153" y="12395"/>
                  </a:lnTo>
                  <a:lnTo>
                    <a:pt x="20153" y="11210"/>
                  </a:lnTo>
                  <a:lnTo>
                    <a:pt x="18371" y="11210"/>
                  </a:lnTo>
                  <a:lnTo>
                    <a:pt x="17703" y="10846"/>
                  </a:lnTo>
                  <a:lnTo>
                    <a:pt x="17703" y="10299"/>
                  </a:lnTo>
                  <a:lnTo>
                    <a:pt x="16924" y="10299"/>
                  </a:lnTo>
                  <a:lnTo>
                    <a:pt x="16924" y="7109"/>
                  </a:lnTo>
                  <a:lnTo>
                    <a:pt x="15588" y="6197"/>
                  </a:lnTo>
                  <a:lnTo>
                    <a:pt x="14474" y="5651"/>
                  </a:lnTo>
                  <a:lnTo>
                    <a:pt x="13806" y="5651"/>
                  </a:lnTo>
                  <a:lnTo>
                    <a:pt x="13027" y="5195"/>
                  </a:lnTo>
                  <a:lnTo>
                    <a:pt x="11691" y="4648"/>
                  </a:lnTo>
                  <a:lnTo>
                    <a:pt x="9909" y="4648"/>
                  </a:lnTo>
                  <a:lnTo>
                    <a:pt x="9909" y="4101"/>
                  </a:lnTo>
                  <a:lnTo>
                    <a:pt x="9130" y="3554"/>
                  </a:lnTo>
                  <a:lnTo>
                    <a:pt x="8462" y="3554"/>
                  </a:lnTo>
                  <a:lnTo>
                    <a:pt x="8462" y="1094"/>
                  </a:lnTo>
                  <a:lnTo>
                    <a:pt x="7126" y="0"/>
                  </a:lnTo>
                  <a:lnTo>
                    <a:pt x="6458" y="547"/>
                  </a:lnTo>
                  <a:lnTo>
                    <a:pt x="6012" y="547"/>
                  </a:lnTo>
                  <a:lnTo>
                    <a:pt x="4565" y="1458"/>
                  </a:lnTo>
                  <a:lnTo>
                    <a:pt x="3229" y="1458"/>
                  </a:lnTo>
                  <a:lnTo>
                    <a:pt x="2561" y="2005"/>
                  </a:lnTo>
                  <a:lnTo>
                    <a:pt x="0" y="200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5" name="Freeform 317"/>
            <p:cNvSpPr/>
            <p:nvPr/>
          </p:nvSpPr>
          <p:spPr>
            <a:xfrm>
              <a:off x="1718996" y="2912494"/>
              <a:ext cx="328559" cy="4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5"/>
                  </a:moveTo>
                  <a:lnTo>
                    <a:pt x="668" y="2005"/>
                  </a:lnTo>
                  <a:lnTo>
                    <a:pt x="1336" y="2643"/>
                  </a:lnTo>
                  <a:lnTo>
                    <a:pt x="2115" y="2643"/>
                  </a:lnTo>
                  <a:lnTo>
                    <a:pt x="2115" y="3190"/>
                  </a:lnTo>
                  <a:lnTo>
                    <a:pt x="2561" y="3554"/>
                  </a:lnTo>
                  <a:lnTo>
                    <a:pt x="2561" y="7109"/>
                  </a:lnTo>
                  <a:lnTo>
                    <a:pt x="3229" y="7656"/>
                  </a:lnTo>
                  <a:lnTo>
                    <a:pt x="2561" y="7656"/>
                  </a:lnTo>
                  <a:lnTo>
                    <a:pt x="2561" y="10846"/>
                  </a:lnTo>
                  <a:lnTo>
                    <a:pt x="3229" y="10846"/>
                  </a:lnTo>
                  <a:lnTo>
                    <a:pt x="3229" y="11210"/>
                  </a:lnTo>
                  <a:lnTo>
                    <a:pt x="2561" y="11848"/>
                  </a:lnTo>
                  <a:lnTo>
                    <a:pt x="2561" y="12395"/>
                  </a:lnTo>
                  <a:lnTo>
                    <a:pt x="2115" y="12759"/>
                  </a:lnTo>
                  <a:lnTo>
                    <a:pt x="2561" y="13306"/>
                  </a:lnTo>
                  <a:lnTo>
                    <a:pt x="2561" y="13853"/>
                  </a:lnTo>
                  <a:lnTo>
                    <a:pt x="3229" y="14400"/>
                  </a:lnTo>
                  <a:lnTo>
                    <a:pt x="3229" y="15403"/>
                  </a:lnTo>
                  <a:lnTo>
                    <a:pt x="3897" y="15949"/>
                  </a:lnTo>
                  <a:lnTo>
                    <a:pt x="3897" y="17408"/>
                  </a:lnTo>
                  <a:lnTo>
                    <a:pt x="4565" y="18046"/>
                  </a:lnTo>
                  <a:lnTo>
                    <a:pt x="4565" y="18957"/>
                  </a:lnTo>
                  <a:lnTo>
                    <a:pt x="5233" y="20051"/>
                  </a:lnTo>
                  <a:lnTo>
                    <a:pt x="6012" y="20415"/>
                  </a:lnTo>
                  <a:lnTo>
                    <a:pt x="6012" y="21053"/>
                  </a:lnTo>
                  <a:lnTo>
                    <a:pt x="6458" y="21600"/>
                  </a:lnTo>
                  <a:lnTo>
                    <a:pt x="7794" y="21600"/>
                  </a:lnTo>
                  <a:lnTo>
                    <a:pt x="7794" y="21053"/>
                  </a:lnTo>
                  <a:lnTo>
                    <a:pt x="8462" y="21053"/>
                  </a:lnTo>
                  <a:lnTo>
                    <a:pt x="8462" y="20415"/>
                  </a:lnTo>
                  <a:lnTo>
                    <a:pt x="10577" y="20415"/>
                  </a:lnTo>
                  <a:lnTo>
                    <a:pt x="10577" y="21053"/>
                  </a:lnTo>
                  <a:lnTo>
                    <a:pt x="11023" y="21053"/>
                  </a:lnTo>
                  <a:lnTo>
                    <a:pt x="11691" y="21600"/>
                  </a:lnTo>
                  <a:lnTo>
                    <a:pt x="12359" y="21600"/>
                  </a:lnTo>
                  <a:lnTo>
                    <a:pt x="12359" y="21053"/>
                  </a:lnTo>
                  <a:lnTo>
                    <a:pt x="13027" y="20415"/>
                  </a:lnTo>
                  <a:lnTo>
                    <a:pt x="14474" y="20415"/>
                  </a:lnTo>
                  <a:lnTo>
                    <a:pt x="14920" y="18046"/>
                  </a:lnTo>
                  <a:lnTo>
                    <a:pt x="14920" y="17408"/>
                  </a:lnTo>
                  <a:lnTo>
                    <a:pt x="15588" y="16861"/>
                  </a:lnTo>
                  <a:lnTo>
                    <a:pt x="15588" y="16496"/>
                  </a:lnTo>
                  <a:lnTo>
                    <a:pt x="16256" y="16496"/>
                  </a:lnTo>
                  <a:lnTo>
                    <a:pt x="16256" y="15949"/>
                  </a:lnTo>
                  <a:lnTo>
                    <a:pt x="19485" y="15949"/>
                  </a:lnTo>
                  <a:lnTo>
                    <a:pt x="20153" y="16496"/>
                  </a:lnTo>
                  <a:lnTo>
                    <a:pt x="20821" y="16496"/>
                  </a:lnTo>
                  <a:lnTo>
                    <a:pt x="21600" y="15949"/>
                  </a:lnTo>
                  <a:lnTo>
                    <a:pt x="21600" y="13306"/>
                  </a:lnTo>
                  <a:lnTo>
                    <a:pt x="20821" y="12759"/>
                  </a:lnTo>
                  <a:lnTo>
                    <a:pt x="20153" y="12395"/>
                  </a:lnTo>
                  <a:lnTo>
                    <a:pt x="20153" y="11210"/>
                  </a:lnTo>
                  <a:lnTo>
                    <a:pt x="18371" y="11210"/>
                  </a:lnTo>
                  <a:lnTo>
                    <a:pt x="17703" y="10846"/>
                  </a:lnTo>
                  <a:lnTo>
                    <a:pt x="17703" y="10299"/>
                  </a:lnTo>
                  <a:lnTo>
                    <a:pt x="16924" y="10299"/>
                  </a:lnTo>
                  <a:lnTo>
                    <a:pt x="16924" y="7109"/>
                  </a:lnTo>
                  <a:lnTo>
                    <a:pt x="15588" y="6197"/>
                  </a:lnTo>
                  <a:lnTo>
                    <a:pt x="14474" y="5651"/>
                  </a:lnTo>
                  <a:lnTo>
                    <a:pt x="13806" y="5651"/>
                  </a:lnTo>
                  <a:lnTo>
                    <a:pt x="13027" y="5195"/>
                  </a:lnTo>
                  <a:lnTo>
                    <a:pt x="11691" y="4648"/>
                  </a:lnTo>
                  <a:lnTo>
                    <a:pt x="9909" y="4648"/>
                  </a:lnTo>
                  <a:lnTo>
                    <a:pt x="9909" y="4101"/>
                  </a:lnTo>
                  <a:lnTo>
                    <a:pt x="9130" y="3554"/>
                  </a:lnTo>
                  <a:lnTo>
                    <a:pt x="8462" y="3554"/>
                  </a:lnTo>
                  <a:lnTo>
                    <a:pt x="8462" y="1094"/>
                  </a:lnTo>
                  <a:lnTo>
                    <a:pt x="7126" y="0"/>
                  </a:lnTo>
                  <a:lnTo>
                    <a:pt x="6458" y="547"/>
                  </a:lnTo>
                  <a:lnTo>
                    <a:pt x="6012" y="547"/>
                  </a:lnTo>
                  <a:lnTo>
                    <a:pt x="4565" y="1458"/>
                  </a:lnTo>
                  <a:lnTo>
                    <a:pt x="3229" y="1458"/>
                  </a:lnTo>
                  <a:lnTo>
                    <a:pt x="2561" y="2005"/>
                  </a:lnTo>
                  <a:lnTo>
                    <a:pt x="0" y="200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6" name="Freeform 318"/>
            <p:cNvSpPr/>
            <p:nvPr/>
          </p:nvSpPr>
          <p:spPr>
            <a:xfrm>
              <a:off x="1632622" y="2431030"/>
              <a:ext cx="968737" cy="12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" y="9005"/>
                  </a:moveTo>
                  <a:lnTo>
                    <a:pt x="2794" y="9005"/>
                  </a:lnTo>
                  <a:lnTo>
                    <a:pt x="3021" y="8816"/>
                  </a:lnTo>
                  <a:lnTo>
                    <a:pt x="3474" y="8816"/>
                  </a:lnTo>
                  <a:lnTo>
                    <a:pt x="3701" y="8690"/>
                  </a:lnTo>
                  <a:lnTo>
                    <a:pt x="3701" y="8501"/>
                  </a:lnTo>
                  <a:lnTo>
                    <a:pt x="4116" y="8501"/>
                  </a:lnTo>
                  <a:lnTo>
                    <a:pt x="4343" y="8313"/>
                  </a:lnTo>
                  <a:lnTo>
                    <a:pt x="4796" y="8690"/>
                  </a:lnTo>
                  <a:lnTo>
                    <a:pt x="4796" y="9541"/>
                  </a:lnTo>
                  <a:lnTo>
                    <a:pt x="5022" y="9541"/>
                  </a:lnTo>
                  <a:lnTo>
                    <a:pt x="5287" y="9729"/>
                  </a:lnTo>
                  <a:lnTo>
                    <a:pt x="5287" y="9918"/>
                  </a:lnTo>
                  <a:lnTo>
                    <a:pt x="5891" y="9918"/>
                  </a:lnTo>
                  <a:lnTo>
                    <a:pt x="6117" y="10107"/>
                  </a:lnTo>
                  <a:lnTo>
                    <a:pt x="6608" y="10265"/>
                  </a:lnTo>
                  <a:lnTo>
                    <a:pt x="6835" y="10265"/>
                  </a:lnTo>
                  <a:lnTo>
                    <a:pt x="7213" y="10454"/>
                  </a:lnTo>
                  <a:lnTo>
                    <a:pt x="7666" y="10769"/>
                  </a:lnTo>
                  <a:lnTo>
                    <a:pt x="7666" y="11871"/>
                  </a:lnTo>
                  <a:lnTo>
                    <a:pt x="7930" y="11871"/>
                  </a:lnTo>
                  <a:lnTo>
                    <a:pt x="7930" y="12059"/>
                  </a:lnTo>
                  <a:lnTo>
                    <a:pt x="8157" y="12185"/>
                  </a:lnTo>
                  <a:lnTo>
                    <a:pt x="8761" y="12185"/>
                  </a:lnTo>
                  <a:lnTo>
                    <a:pt x="8761" y="12595"/>
                  </a:lnTo>
                  <a:lnTo>
                    <a:pt x="8987" y="12721"/>
                  </a:lnTo>
                  <a:lnTo>
                    <a:pt x="9252" y="12910"/>
                  </a:lnTo>
                  <a:lnTo>
                    <a:pt x="9252" y="13823"/>
                  </a:lnTo>
                  <a:lnTo>
                    <a:pt x="8987" y="14012"/>
                  </a:lnTo>
                  <a:lnTo>
                    <a:pt x="8987" y="14138"/>
                  </a:lnTo>
                  <a:lnTo>
                    <a:pt x="9252" y="14327"/>
                  </a:lnTo>
                  <a:lnTo>
                    <a:pt x="9252" y="14547"/>
                  </a:lnTo>
                  <a:lnTo>
                    <a:pt x="9478" y="14547"/>
                  </a:lnTo>
                  <a:lnTo>
                    <a:pt x="9478" y="14673"/>
                  </a:lnTo>
                  <a:lnTo>
                    <a:pt x="9252" y="14862"/>
                  </a:lnTo>
                  <a:lnTo>
                    <a:pt x="9252" y="15240"/>
                  </a:lnTo>
                  <a:lnTo>
                    <a:pt x="9478" y="15240"/>
                  </a:lnTo>
                  <a:lnTo>
                    <a:pt x="9629" y="15366"/>
                  </a:lnTo>
                  <a:lnTo>
                    <a:pt x="9856" y="15366"/>
                  </a:lnTo>
                  <a:lnTo>
                    <a:pt x="9856" y="15586"/>
                  </a:lnTo>
                  <a:lnTo>
                    <a:pt x="10083" y="15586"/>
                  </a:lnTo>
                  <a:lnTo>
                    <a:pt x="10309" y="15775"/>
                  </a:lnTo>
                  <a:lnTo>
                    <a:pt x="10800" y="15775"/>
                  </a:lnTo>
                  <a:lnTo>
                    <a:pt x="10800" y="15964"/>
                  </a:lnTo>
                  <a:lnTo>
                    <a:pt x="10951" y="15964"/>
                  </a:lnTo>
                  <a:lnTo>
                    <a:pt x="10951" y="16090"/>
                  </a:lnTo>
                  <a:lnTo>
                    <a:pt x="11178" y="16090"/>
                  </a:lnTo>
                  <a:lnTo>
                    <a:pt x="11404" y="16279"/>
                  </a:lnTo>
                  <a:lnTo>
                    <a:pt x="11404" y="17192"/>
                  </a:lnTo>
                  <a:lnTo>
                    <a:pt x="11631" y="17192"/>
                  </a:lnTo>
                  <a:lnTo>
                    <a:pt x="11631" y="17318"/>
                  </a:lnTo>
                  <a:lnTo>
                    <a:pt x="11895" y="17318"/>
                  </a:lnTo>
                  <a:lnTo>
                    <a:pt x="11895" y="18609"/>
                  </a:lnTo>
                  <a:lnTo>
                    <a:pt x="11631" y="18609"/>
                  </a:lnTo>
                  <a:lnTo>
                    <a:pt x="10800" y="19270"/>
                  </a:lnTo>
                  <a:lnTo>
                    <a:pt x="10573" y="19648"/>
                  </a:lnTo>
                  <a:lnTo>
                    <a:pt x="10309" y="19868"/>
                  </a:lnTo>
                  <a:lnTo>
                    <a:pt x="10309" y="20183"/>
                  </a:lnTo>
                  <a:lnTo>
                    <a:pt x="11178" y="20183"/>
                  </a:lnTo>
                  <a:lnTo>
                    <a:pt x="11404" y="20372"/>
                  </a:lnTo>
                  <a:lnTo>
                    <a:pt x="11404" y="20561"/>
                  </a:lnTo>
                  <a:lnTo>
                    <a:pt x="11631" y="20561"/>
                  </a:lnTo>
                  <a:lnTo>
                    <a:pt x="11895" y="20687"/>
                  </a:lnTo>
                  <a:lnTo>
                    <a:pt x="12122" y="20687"/>
                  </a:lnTo>
                  <a:lnTo>
                    <a:pt x="12499" y="21096"/>
                  </a:lnTo>
                  <a:lnTo>
                    <a:pt x="12990" y="21411"/>
                  </a:lnTo>
                  <a:lnTo>
                    <a:pt x="13217" y="21600"/>
                  </a:lnTo>
                  <a:lnTo>
                    <a:pt x="13217" y="21222"/>
                  </a:lnTo>
                  <a:lnTo>
                    <a:pt x="13443" y="21222"/>
                  </a:lnTo>
                  <a:lnTo>
                    <a:pt x="13443" y="20876"/>
                  </a:lnTo>
                  <a:lnTo>
                    <a:pt x="13594" y="20876"/>
                  </a:lnTo>
                  <a:lnTo>
                    <a:pt x="13594" y="20687"/>
                  </a:lnTo>
                  <a:lnTo>
                    <a:pt x="13821" y="20561"/>
                  </a:lnTo>
                  <a:lnTo>
                    <a:pt x="13821" y="20183"/>
                  </a:lnTo>
                  <a:lnTo>
                    <a:pt x="14048" y="19994"/>
                  </a:lnTo>
                  <a:lnTo>
                    <a:pt x="14048" y="19648"/>
                  </a:lnTo>
                  <a:lnTo>
                    <a:pt x="14312" y="19459"/>
                  </a:lnTo>
                  <a:lnTo>
                    <a:pt x="14312" y="19270"/>
                  </a:lnTo>
                  <a:lnTo>
                    <a:pt x="14538" y="19270"/>
                  </a:lnTo>
                  <a:lnTo>
                    <a:pt x="14538" y="19144"/>
                  </a:lnTo>
                  <a:lnTo>
                    <a:pt x="14765" y="19144"/>
                  </a:lnTo>
                  <a:lnTo>
                    <a:pt x="14765" y="18231"/>
                  </a:lnTo>
                  <a:lnTo>
                    <a:pt x="14538" y="18231"/>
                  </a:lnTo>
                  <a:lnTo>
                    <a:pt x="14538" y="17727"/>
                  </a:lnTo>
                  <a:lnTo>
                    <a:pt x="14312" y="17727"/>
                  </a:lnTo>
                  <a:lnTo>
                    <a:pt x="14538" y="17318"/>
                  </a:lnTo>
                  <a:lnTo>
                    <a:pt x="14916" y="17003"/>
                  </a:lnTo>
                  <a:lnTo>
                    <a:pt x="15143" y="16625"/>
                  </a:lnTo>
                  <a:lnTo>
                    <a:pt x="15369" y="16625"/>
                  </a:lnTo>
                  <a:lnTo>
                    <a:pt x="15860" y="16279"/>
                  </a:lnTo>
                  <a:lnTo>
                    <a:pt x="16464" y="16279"/>
                  </a:lnTo>
                  <a:lnTo>
                    <a:pt x="16464" y="16090"/>
                  </a:lnTo>
                  <a:lnTo>
                    <a:pt x="16691" y="16090"/>
                  </a:lnTo>
                  <a:lnTo>
                    <a:pt x="16691" y="15964"/>
                  </a:lnTo>
                  <a:lnTo>
                    <a:pt x="16955" y="15964"/>
                  </a:lnTo>
                  <a:lnTo>
                    <a:pt x="16955" y="15775"/>
                  </a:lnTo>
                  <a:lnTo>
                    <a:pt x="18277" y="15775"/>
                  </a:lnTo>
                  <a:lnTo>
                    <a:pt x="18277" y="15240"/>
                  </a:lnTo>
                  <a:lnTo>
                    <a:pt x="18503" y="14673"/>
                  </a:lnTo>
                  <a:lnTo>
                    <a:pt x="18730" y="14547"/>
                  </a:lnTo>
                  <a:lnTo>
                    <a:pt x="18730" y="14327"/>
                  </a:lnTo>
                  <a:lnTo>
                    <a:pt x="18957" y="14327"/>
                  </a:lnTo>
                  <a:lnTo>
                    <a:pt x="18957" y="14138"/>
                  </a:lnTo>
                  <a:lnTo>
                    <a:pt x="19108" y="14012"/>
                  </a:lnTo>
                  <a:lnTo>
                    <a:pt x="19108" y="12910"/>
                  </a:lnTo>
                  <a:lnTo>
                    <a:pt x="19334" y="12910"/>
                  </a:lnTo>
                  <a:lnTo>
                    <a:pt x="19334" y="10769"/>
                  </a:lnTo>
                  <a:lnTo>
                    <a:pt x="19108" y="10643"/>
                  </a:lnTo>
                  <a:lnTo>
                    <a:pt x="19108" y="10454"/>
                  </a:lnTo>
                  <a:lnTo>
                    <a:pt x="19334" y="10265"/>
                  </a:lnTo>
                  <a:lnTo>
                    <a:pt x="19334" y="10107"/>
                  </a:lnTo>
                  <a:lnTo>
                    <a:pt x="19599" y="10107"/>
                  </a:lnTo>
                  <a:lnTo>
                    <a:pt x="19825" y="9918"/>
                  </a:lnTo>
                  <a:lnTo>
                    <a:pt x="20052" y="9918"/>
                  </a:lnTo>
                  <a:lnTo>
                    <a:pt x="20052" y="9226"/>
                  </a:lnTo>
                  <a:lnTo>
                    <a:pt x="20429" y="8816"/>
                  </a:lnTo>
                  <a:lnTo>
                    <a:pt x="20656" y="8501"/>
                  </a:lnTo>
                  <a:lnTo>
                    <a:pt x="21147" y="8313"/>
                  </a:lnTo>
                  <a:lnTo>
                    <a:pt x="21373" y="8187"/>
                  </a:lnTo>
                  <a:lnTo>
                    <a:pt x="21373" y="7777"/>
                  </a:lnTo>
                  <a:lnTo>
                    <a:pt x="21600" y="7462"/>
                  </a:lnTo>
                  <a:lnTo>
                    <a:pt x="21600" y="6864"/>
                  </a:lnTo>
                  <a:lnTo>
                    <a:pt x="21373" y="6549"/>
                  </a:lnTo>
                  <a:lnTo>
                    <a:pt x="21373" y="6045"/>
                  </a:lnTo>
                  <a:lnTo>
                    <a:pt x="21147" y="5857"/>
                  </a:lnTo>
                  <a:lnTo>
                    <a:pt x="21147" y="5636"/>
                  </a:lnTo>
                  <a:lnTo>
                    <a:pt x="20920" y="5636"/>
                  </a:lnTo>
                  <a:lnTo>
                    <a:pt x="20920" y="5510"/>
                  </a:lnTo>
                  <a:lnTo>
                    <a:pt x="20656" y="5510"/>
                  </a:lnTo>
                  <a:lnTo>
                    <a:pt x="20656" y="5636"/>
                  </a:lnTo>
                  <a:lnTo>
                    <a:pt x="20278" y="5636"/>
                  </a:lnTo>
                  <a:lnTo>
                    <a:pt x="20278" y="5510"/>
                  </a:lnTo>
                  <a:lnTo>
                    <a:pt x="19599" y="4943"/>
                  </a:lnTo>
                  <a:lnTo>
                    <a:pt x="19599" y="4817"/>
                  </a:lnTo>
                  <a:lnTo>
                    <a:pt x="19108" y="4597"/>
                  </a:lnTo>
                  <a:lnTo>
                    <a:pt x="19108" y="4408"/>
                  </a:lnTo>
                  <a:lnTo>
                    <a:pt x="18730" y="4219"/>
                  </a:lnTo>
                  <a:lnTo>
                    <a:pt x="16313" y="4219"/>
                  </a:lnTo>
                  <a:lnTo>
                    <a:pt x="16313" y="4408"/>
                  </a:lnTo>
                  <a:lnTo>
                    <a:pt x="16087" y="4408"/>
                  </a:lnTo>
                  <a:lnTo>
                    <a:pt x="16087" y="3715"/>
                  </a:lnTo>
                  <a:lnTo>
                    <a:pt x="15860" y="3715"/>
                  </a:lnTo>
                  <a:lnTo>
                    <a:pt x="15860" y="3558"/>
                  </a:lnTo>
                  <a:lnTo>
                    <a:pt x="15634" y="3558"/>
                  </a:lnTo>
                  <a:lnTo>
                    <a:pt x="15369" y="3369"/>
                  </a:lnTo>
                  <a:lnTo>
                    <a:pt x="14916" y="3369"/>
                  </a:lnTo>
                  <a:lnTo>
                    <a:pt x="14765" y="3180"/>
                  </a:lnTo>
                  <a:lnTo>
                    <a:pt x="14538" y="3180"/>
                  </a:lnTo>
                  <a:lnTo>
                    <a:pt x="14538" y="2991"/>
                  </a:lnTo>
                  <a:lnTo>
                    <a:pt x="14048" y="2991"/>
                  </a:lnTo>
                  <a:lnTo>
                    <a:pt x="14048" y="3180"/>
                  </a:lnTo>
                  <a:lnTo>
                    <a:pt x="13821" y="3369"/>
                  </a:lnTo>
                  <a:lnTo>
                    <a:pt x="13821" y="3558"/>
                  </a:lnTo>
                  <a:lnTo>
                    <a:pt x="13443" y="3904"/>
                  </a:lnTo>
                  <a:lnTo>
                    <a:pt x="13217" y="3715"/>
                  </a:lnTo>
                  <a:lnTo>
                    <a:pt x="12499" y="3715"/>
                  </a:lnTo>
                  <a:lnTo>
                    <a:pt x="12499" y="3558"/>
                  </a:lnTo>
                  <a:lnTo>
                    <a:pt x="12273" y="3369"/>
                  </a:lnTo>
                  <a:lnTo>
                    <a:pt x="12122" y="3369"/>
                  </a:lnTo>
                  <a:lnTo>
                    <a:pt x="12122" y="3558"/>
                  </a:lnTo>
                  <a:lnTo>
                    <a:pt x="11631" y="3558"/>
                  </a:lnTo>
                  <a:lnTo>
                    <a:pt x="12273" y="2991"/>
                  </a:lnTo>
                  <a:lnTo>
                    <a:pt x="12273" y="2865"/>
                  </a:lnTo>
                  <a:lnTo>
                    <a:pt x="12499" y="2676"/>
                  </a:lnTo>
                  <a:lnTo>
                    <a:pt x="12499" y="2456"/>
                  </a:lnTo>
                  <a:lnTo>
                    <a:pt x="12726" y="2456"/>
                  </a:lnTo>
                  <a:lnTo>
                    <a:pt x="12726" y="2267"/>
                  </a:lnTo>
                  <a:lnTo>
                    <a:pt x="12990" y="2267"/>
                  </a:lnTo>
                  <a:lnTo>
                    <a:pt x="13217" y="2141"/>
                  </a:lnTo>
                  <a:lnTo>
                    <a:pt x="13217" y="1952"/>
                  </a:lnTo>
                  <a:lnTo>
                    <a:pt x="12990" y="1952"/>
                  </a:lnTo>
                  <a:lnTo>
                    <a:pt x="12990" y="1763"/>
                  </a:lnTo>
                  <a:lnTo>
                    <a:pt x="12726" y="1637"/>
                  </a:lnTo>
                  <a:lnTo>
                    <a:pt x="12499" y="1637"/>
                  </a:lnTo>
                  <a:lnTo>
                    <a:pt x="12499" y="724"/>
                  </a:lnTo>
                  <a:lnTo>
                    <a:pt x="12273" y="535"/>
                  </a:lnTo>
                  <a:lnTo>
                    <a:pt x="12122" y="535"/>
                  </a:lnTo>
                  <a:lnTo>
                    <a:pt x="12122" y="724"/>
                  </a:lnTo>
                  <a:lnTo>
                    <a:pt x="11895" y="1039"/>
                  </a:lnTo>
                  <a:lnTo>
                    <a:pt x="11895" y="1228"/>
                  </a:lnTo>
                  <a:lnTo>
                    <a:pt x="11631" y="1228"/>
                  </a:lnTo>
                  <a:lnTo>
                    <a:pt x="11631" y="1417"/>
                  </a:lnTo>
                  <a:lnTo>
                    <a:pt x="11404" y="1417"/>
                  </a:lnTo>
                  <a:lnTo>
                    <a:pt x="10800" y="1228"/>
                  </a:lnTo>
                  <a:lnTo>
                    <a:pt x="10309" y="1228"/>
                  </a:lnTo>
                  <a:lnTo>
                    <a:pt x="10309" y="1417"/>
                  </a:lnTo>
                  <a:lnTo>
                    <a:pt x="9629" y="1417"/>
                  </a:lnTo>
                  <a:lnTo>
                    <a:pt x="9629" y="1637"/>
                  </a:lnTo>
                  <a:lnTo>
                    <a:pt x="9252" y="1637"/>
                  </a:lnTo>
                  <a:lnTo>
                    <a:pt x="9252" y="1763"/>
                  </a:lnTo>
                  <a:lnTo>
                    <a:pt x="8987" y="1763"/>
                  </a:lnTo>
                  <a:lnTo>
                    <a:pt x="8761" y="1952"/>
                  </a:lnTo>
                  <a:lnTo>
                    <a:pt x="7930" y="1952"/>
                  </a:lnTo>
                  <a:lnTo>
                    <a:pt x="7930" y="1763"/>
                  </a:lnTo>
                  <a:lnTo>
                    <a:pt x="7666" y="1637"/>
                  </a:lnTo>
                  <a:lnTo>
                    <a:pt x="7666" y="189"/>
                  </a:lnTo>
                  <a:lnTo>
                    <a:pt x="7439" y="0"/>
                  </a:lnTo>
                  <a:lnTo>
                    <a:pt x="6986" y="0"/>
                  </a:lnTo>
                  <a:lnTo>
                    <a:pt x="6986" y="189"/>
                  </a:lnTo>
                  <a:lnTo>
                    <a:pt x="6835" y="189"/>
                  </a:lnTo>
                  <a:lnTo>
                    <a:pt x="6608" y="315"/>
                  </a:lnTo>
                  <a:lnTo>
                    <a:pt x="6344" y="315"/>
                  </a:lnTo>
                  <a:lnTo>
                    <a:pt x="6344" y="535"/>
                  </a:lnTo>
                  <a:lnTo>
                    <a:pt x="6117" y="535"/>
                  </a:lnTo>
                  <a:lnTo>
                    <a:pt x="6117" y="724"/>
                  </a:lnTo>
                  <a:lnTo>
                    <a:pt x="5513" y="724"/>
                  </a:lnTo>
                  <a:lnTo>
                    <a:pt x="5513" y="535"/>
                  </a:lnTo>
                  <a:lnTo>
                    <a:pt x="5022" y="535"/>
                  </a:lnTo>
                  <a:lnTo>
                    <a:pt x="5022" y="1039"/>
                  </a:lnTo>
                  <a:lnTo>
                    <a:pt x="5287" y="1039"/>
                  </a:lnTo>
                  <a:lnTo>
                    <a:pt x="5287" y="1417"/>
                  </a:lnTo>
                  <a:lnTo>
                    <a:pt x="5513" y="1637"/>
                  </a:lnTo>
                  <a:lnTo>
                    <a:pt x="5513" y="1763"/>
                  </a:lnTo>
                  <a:lnTo>
                    <a:pt x="5287" y="1763"/>
                  </a:lnTo>
                  <a:lnTo>
                    <a:pt x="5287" y="1952"/>
                  </a:lnTo>
                  <a:lnTo>
                    <a:pt x="4796" y="2267"/>
                  </a:lnTo>
                  <a:lnTo>
                    <a:pt x="4343" y="2267"/>
                  </a:lnTo>
                  <a:lnTo>
                    <a:pt x="4343" y="2456"/>
                  </a:lnTo>
                  <a:lnTo>
                    <a:pt x="4116" y="2267"/>
                  </a:lnTo>
                  <a:lnTo>
                    <a:pt x="3965" y="2267"/>
                  </a:lnTo>
                  <a:lnTo>
                    <a:pt x="3701" y="2141"/>
                  </a:lnTo>
                  <a:lnTo>
                    <a:pt x="3474" y="1952"/>
                  </a:lnTo>
                  <a:lnTo>
                    <a:pt x="3474" y="1763"/>
                  </a:lnTo>
                  <a:lnTo>
                    <a:pt x="3248" y="1637"/>
                  </a:lnTo>
                  <a:lnTo>
                    <a:pt x="3248" y="1763"/>
                  </a:lnTo>
                  <a:lnTo>
                    <a:pt x="2643" y="1763"/>
                  </a:lnTo>
                  <a:lnTo>
                    <a:pt x="2379" y="1952"/>
                  </a:lnTo>
                  <a:lnTo>
                    <a:pt x="1926" y="1952"/>
                  </a:lnTo>
                  <a:lnTo>
                    <a:pt x="2152" y="2141"/>
                  </a:lnTo>
                  <a:lnTo>
                    <a:pt x="2379" y="2141"/>
                  </a:lnTo>
                  <a:lnTo>
                    <a:pt x="2379" y="2456"/>
                  </a:lnTo>
                  <a:lnTo>
                    <a:pt x="1926" y="2456"/>
                  </a:lnTo>
                  <a:lnTo>
                    <a:pt x="1926" y="2676"/>
                  </a:lnTo>
                  <a:lnTo>
                    <a:pt x="1699" y="2676"/>
                  </a:lnTo>
                  <a:lnTo>
                    <a:pt x="1699" y="2865"/>
                  </a:lnTo>
                  <a:lnTo>
                    <a:pt x="1926" y="2865"/>
                  </a:lnTo>
                  <a:lnTo>
                    <a:pt x="1926" y="2991"/>
                  </a:lnTo>
                  <a:lnTo>
                    <a:pt x="2152" y="2991"/>
                  </a:lnTo>
                  <a:lnTo>
                    <a:pt x="2152" y="4408"/>
                  </a:lnTo>
                  <a:lnTo>
                    <a:pt x="1926" y="4597"/>
                  </a:lnTo>
                  <a:lnTo>
                    <a:pt x="1926" y="5132"/>
                  </a:lnTo>
                  <a:lnTo>
                    <a:pt x="1322" y="5132"/>
                  </a:lnTo>
                  <a:lnTo>
                    <a:pt x="1057" y="5321"/>
                  </a:lnTo>
                  <a:lnTo>
                    <a:pt x="604" y="5321"/>
                  </a:lnTo>
                  <a:lnTo>
                    <a:pt x="604" y="5636"/>
                  </a:lnTo>
                  <a:lnTo>
                    <a:pt x="151" y="6045"/>
                  </a:lnTo>
                  <a:lnTo>
                    <a:pt x="151" y="6234"/>
                  </a:lnTo>
                  <a:lnTo>
                    <a:pt x="0" y="6360"/>
                  </a:lnTo>
                  <a:lnTo>
                    <a:pt x="0" y="7462"/>
                  </a:lnTo>
                  <a:lnTo>
                    <a:pt x="151" y="7588"/>
                  </a:lnTo>
                  <a:lnTo>
                    <a:pt x="151" y="7998"/>
                  </a:lnTo>
                  <a:lnTo>
                    <a:pt x="831" y="8501"/>
                  </a:lnTo>
                  <a:lnTo>
                    <a:pt x="1322" y="8501"/>
                  </a:lnTo>
                  <a:lnTo>
                    <a:pt x="1322" y="8313"/>
                  </a:lnTo>
                  <a:lnTo>
                    <a:pt x="1473" y="8313"/>
                  </a:lnTo>
                  <a:lnTo>
                    <a:pt x="1473" y="8187"/>
                  </a:lnTo>
                  <a:lnTo>
                    <a:pt x="1699" y="8187"/>
                  </a:lnTo>
                  <a:lnTo>
                    <a:pt x="1699" y="9005"/>
                  </a:lnTo>
                  <a:lnTo>
                    <a:pt x="2152" y="900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7" name="Freeform 319"/>
            <p:cNvSpPr/>
            <p:nvPr/>
          </p:nvSpPr>
          <p:spPr>
            <a:xfrm>
              <a:off x="1632622" y="2431030"/>
              <a:ext cx="968737" cy="12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" y="9005"/>
                  </a:moveTo>
                  <a:lnTo>
                    <a:pt x="2794" y="9005"/>
                  </a:lnTo>
                  <a:lnTo>
                    <a:pt x="3021" y="8816"/>
                  </a:lnTo>
                  <a:lnTo>
                    <a:pt x="3474" y="8816"/>
                  </a:lnTo>
                  <a:lnTo>
                    <a:pt x="3701" y="8690"/>
                  </a:lnTo>
                  <a:lnTo>
                    <a:pt x="3701" y="8501"/>
                  </a:lnTo>
                  <a:lnTo>
                    <a:pt x="4116" y="8501"/>
                  </a:lnTo>
                  <a:lnTo>
                    <a:pt x="4343" y="8313"/>
                  </a:lnTo>
                  <a:lnTo>
                    <a:pt x="4796" y="8690"/>
                  </a:lnTo>
                  <a:lnTo>
                    <a:pt x="4796" y="9541"/>
                  </a:lnTo>
                  <a:lnTo>
                    <a:pt x="5022" y="9541"/>
                  </a:lnTo>
                  <a:lnTo>
                    <a:pt x="5287" y="9729"/>
                  </a:lnTo>
                  <a:lnTo>
                    <a:pt x="5287" y="9918"/>
                  </a:lnTo>
                  <a:lnTo>
                    <a:pt x="5891" y="9918"/>
                  </a:lnTo>
                  <a:lnTo>
                    <a:pt x="6117" y="10107"/>
                  </a:lnTo>
                  <a:lnTo>
                    <a:pt x="6608" y="10265"/>
                  </a:lnTo>
                  <a:lnTo>
                    <a:pt x="6835" y="10265"/>
                  </a:lnTo>
                  <a:lnTo>
                    <a:pt x="7213" y="10454"/>
                  </a:lnTo>
                  <a:lnTo>
                    <a:pt x="7666" y="10769"/>
                  </a:lnTo>
                  <a:lnTo>
                    <a:pt x="7666" y="11871"/>
                  </a:lnTo>
                  <a:lnTo>
                    <a:pt x="7930" y="11871"/>
                  </a:lnTo>
                  <a:lnTo>
                    <a:pt x="7930" y="12059"/>
                  </a:lnTo>
                  <a:lnTo>
                    <a:pt x="8157" y="12185"/>
                  </a:lnTo>
                  <a:lnTo>
                    <a:pt x="8761" y="12185"/>
                  </a:lnTo>
                  <a:lnTo>
                    <a:pt x="8761" y="12595"/>
                  </a:lnTo>
                  <a:lnTo>
                    <a:pt x="8987" y="12721"/>
                  </a:lnTo>
                  <a:lnTo>
                    <a:pt x="9252" y="12910"/>
                  </a:lnTo>
                  <a:lnTo>
                    <a:pt x="9252" y="13823"/>
                  </a:lnTo>
                  <a:lnTo>
                    <a:pt x="8987" y="14012"/>
                  </a:lnTo>
                  <a:lnTo>
                    <a:pt x="8987" y="14138"/>
                  </a:lnTo>
                  <a:lnTo>
                    <a:pt x="9252" y="14327"/>
                  </a:lnTo>
                  <a:lnTo>
                    <a:pt x="9252" y="14547"/>
                  </a:lnTo>
                  <a:lnTo>
                    <a:pt x="9478" y="14547"/>
                  </a:lnTo>
                  <a:lnTo>
                    <a:pt x="9478" y="14673"/>
                  </a:lnTo>
                  <a:lnTo>
                    <a:pt x="9252" y="14862"/>
                  </a:lnTo>
                  <a:lnTo>
                    <a:pt x="9252" y="15240"/>
                  </a:lnTo>
                  <a:lnTo>
                    <a:pt x="9478" y="15240"/>
                  </a:lnTo>
                  <a:lnTo>
                    <a:pt x="9629" y="15366"/>
                  </a:lnTo>
                  <a:lnTo>
                    <a:pt x="9856" y="15366"/>
                  </a:lnTo>
                  <a:lnTo>
                    <a:pt x="9856" y="15586"/>
                  </a:lnTo>
                  <a:lnTo>
                    <a:pt x="10083" y="15586"/>
                  </a:lnTo>
                  <a:lnTo>
                    <a:pt x="10309" y="15775"/>
                  </a:lnTo>
                  <a:lnTo>
                    <a:pt x="10800" y="15775"/>
                  </a:lnTo>
                  <a:lnTo>
                    <a:pt x="10800" y="15964"/>
                  </a:lnTo>
                  <a:lnTo>
                    <a:pt x="10951" y="15964"/>
                  </a:lnTo>
                  <a:lnTo>
                    <a:pt x="10951" y="16090"/>
                  </a:lnTo>
                  <a:lnTo>
                    <a:pt x="11178" y="16090"/>
                  </a:lnTo>
                  <a:lnTo>
                    <a:pt x="11404" y="16279"/>
                  </a:lnTo>
                  <a:lnTo>
                    <a:pt x="11404" y="17192"/>
                  </a:lnTo>
                  <a:lnTo>
                    <a:pt x="11631" y="17192"/>
                  </a:lnTo>
                  <a:lnTo>
                    <a:pt x="11631" y="17318"/>
                  </a:lnTo>
                  <a:lnTo>
                    <a:pt x="11895" y="17318"/>
                  </a:lnTo>
                  <a:lnTo>
                    <a:pt x="11895" y="18609"/>
                  </a:lnTo>
                  <a:lnTo>
                    <a:pt x="11631" y="18609"/>
                  </a:lnTo>
                  <a:lnTo>
                    <a:pt x="10800" y="19270"/>
                  </a:lnTo>
                  <a:lnTo>
                    <a:pt x="10573" y="19648"/>
                  </a:lnTo>
                  <a:lnTo>
                    <a:pt x="10309" y="19868"/>
                  </a:lnTo>
                  <a:lnTo>
                    <a:pt x="10309" y="20183"/>
                  </a:lnTo>
                  <a:lnTo>
                    <a:pt x="11178" y="20183"/>
                  </a:lnTo>
                  <a:lnTo>
                    <a:pt x="11404" y="20372"/>
                  </a:lnTo>
                  <a:lnTo>
                    <a:pt x="11404" y="20561"/>
                  </a:lnTo>
                  <a:lnTo>
                    <a:pt x="11631" y="20561"/>
                  </a:lnTo>
                  <a:lnTo>
                    <a:pt x="11895" y="20687"/>
                  </a:lnTo>
                  <a:lnTo>
                    <a:pt x="12122" y="20687"/>
                  </a:lnTo>
                  <a:lnTo>
                    <a:pt x="12499" y="21096"/>
                  </a:lnTo>
                  <a:lnTo>
                    <a:pt x="12990" y="21411"/>
                  </a:lnTo>
                  <a:lnTo>
                    <a:pt x="13217" y="21600"/>
                  </a:lnTo>
                  <a:lnTo>
                    <a:pt x="13217" y="21222"/>
                  </a:lnTo>
                  <a:lnTo>
                    <a:pt x="13443" y="21222"/>
                  </a:lnTo>
                  <a:lnTo>
                    <a:pt x="13443" y="20876"/>
                  </a:lnTo>
                  <a:lnTo>
                    <a:pt x="13594" y="20876"/>
                  </a:lnTo>
                  <a:lnTo>
                    <a:pt x="13594" y="20687"/>
                  </a:lnTo>
                  <a:lnTo>
                    <a:pt x="13821" y="20561"/>
                  </a:lnTo>
                  <a:lnTo>
                    <a:pt x="13821" y="20183"/>
                  </a:lnTo>
                  <a:lnTo>
                    <a:pt x="14048" y="19994"/>
                  </a:lnTo>
                  <a:lnTo>
                    <a:pt x="14048" y="19648"/>
                  </a:lnTo>
                  <a:lnTo>
                    <a:pt x="14312" y="19459"/>
                  </a:lnTo>
                  <a:lnTo>
                    <a:pt x="14312" y="19270"/>
                  </a:lnTo>
                  <a:lnTo>
                    <a:pt x="14538" y="19270"/>
                  </a:lnTo>
                  <a:lnTo>
                    <a:pt x="14538" y="19144"/>
                  </a:lnTo>
                  <a:lnTo>
                    <a:pt x="14765" y="19144"/>
                  </a:lnTo>
                  <a:lnTo>
                    <a:pt x="14765" y="18231"/>
                  </a:lnTo>
                  <a:lnTo>
                    <a:pt x="14538" y="18231"/>
                  </a:lnTo>
                  <a:lnTo>
                    <a:pt x="14538" y="17727"/>
                  </a:lnTo>
                  <a:lnTo>
                    <a:pt x="14312" y="17727"/>
                  </a:lnTo>
                  <a:lnTo>
                    <a:pt x="14538" y="17318"/>
                  </a:lnTo>
                  <a:lnTo>
                    <a:pt x="14916" y="17003"/>
                  </a:lnTo>
                  <a:lnTo>
                    <a:pt x="15143" y="16625"/>
                  </a:lnTo>
                  <a:lnTo>
                    <a:pt x="15369" y="16625"/>
                  </a:lnTo>
                  <a:lnTo>
                    <a:pt x="15860" y="16279"/>
                  </a:lnTo>
                  <a:lnTo>
                    <a:pt x="16464" y="16279"/>
                  </a:lnTo>
                  <a:lnTo>
                    <a:pt x="16464" y="16090"/>
                  </a:lnTo>
                  <a:lnTo>
                    <a:pt x="16691" y="16090"/>
                  </a:lnTo>
                  <a:lnTo>
                    <a:pt x="16691" y="15964"/>
                  </a:lnTo>
                  <a:lnTo>
                    <a:pt x="16955" y="15964"/>
                  </a:lnTo>
                  <a:lnTo>
                    <a:pt x="16955" y="15775"/>
                  </a:lnTo>
                  <a:lnTo>
                    <a:pt x="18277" y="15775"/>
                  </a:lnTo>
                  <a:lnTo>
                    <a:pt x="18277" y="15240"/>
                  </a:lnTo>
                  <a:lnTo>
                    <a:pt x="18503" y="14673"/>
                  </a:lnTo>
                  <a:lnTo>
                    <a:pt x="18730" y="14547"/>
                  </a:lnTo>
                  <a:lnTo>
                    <a:pt x="18730" y="14327"/>
                  </a:lnTo>
                  <a:lnTo>
                    <a:pt x="18957" y="14327"/>
                  </a:lnTo>
                  <a:lnTo>
                    <a:pt x="18957" y="14138"/>
                  </a:lnTo>
                  <a:lnTo>
                    <a:pt x="19108" y="14012"/>
                  </a:lnTo>
                  <a:lnTo>
                    <a:pt x="19108" y="12910"/>
                  </a:lnTo>
                  <a:lnTo>
                    <a:pt x="19334" y="12910"/>
                  </a:lnTo>
                  <a:lnTo>
                    <a:pt x="19334" y="10769"/>
                  </a:lnTo>
                  <a:lnTo>
                    <a:pt x="19108" y="10643"/>
                  </a:lnTo>
                  <a:lnTo>
                    <a:pt x="19108" y="10454"/>
                  </a:lnTo>
                  <a:lnTo>
                    <a:pt x="19334" y="10265"/>
                  </a:lnTo>
                  <a:lnTo>
                    <a:pt x="19334" y="10107"/>
                  </a:lnTo>
                  <a:lnTo>
                    <a:pt x="19599" y="10107"/>
                  </a:lnTo>
                  <a:lnTo>
                    <a:pt x="19825" y="9918"/>
                  </a:lnTo>
                  <a:lnTo>
                    <a:pt x="20052" y="9918"/>
                  </a:lnTo>
                  <a:lnTo>
                    <a:pt x="20052" y="9226"/>
                  </a:lnTo>
                  <a:lnTo>
                    <a:pt x="20429" y="8816"/>
                  </a:lnTo>
                  <a:lnTo>
                    <a:pt x="20656" y="8501"/>
                  </a:lnTo>
                  <a:lnTo>
                    <a:pt x="21147" y="8313"/>
                  </a:lnTo>
                  <a:lnTo>
                    <a:pt x="21373" y="8187"/>
                  </a:lnTo>
                  <a:lnTo>
                    <a:pt x="21373" y="7777"/>
                  </a:lnTo>
                  <a:lnTo>
                    <a:pt x="21600" y="7462"/>
                  </a:lnTo>
                  <a:lnTo>
                    <a:pt x="21600" y="6864"/>
                  </a:lnTo>
                  <a:lnTo>
                    <a:pt x="21373" y="6549"/>
                  </a:lnTo>
                  <a:lnTo>
                    <a:pt x="21373" y="6045"/>
                  </a:lnTo>
                  <a:lnTo>
                    <a:pt x="21147" y="5857"/>
                  </a:lnTo>
                  <a:lnTo>
                    <a:pt x="21147" y="5636"/>
                  </a:lnTo>
                  <a:lnTo>
                    <a:pt x="20920" y="5636"/>
                  </a:lnTo>
                  <a:lnTo>
                    <a:pt x="20920" y="5510"/>
                  </a:lnTo>
                  <a:lnTo>
                    <a:pt x="20656" y="5510"/>
                  </a:lnTo>
                  <a:lnTo>
                    <a:pt x="20656" y="5636"/>
                  </a:lnTo>
                  <a:lnTo>
                    <a:pt x="20278" y="5636"/>
                  </a:lnTo>
                  <a:lnTo>
                    <a:pt x="20278" y="5510"/>
                  </a:lnTo>
                  <a:lnTo>
                    <a:pt x="19599" y="4943"/>
                  </a:lnTo>
                  <a:lnTo>
                    <a:pt x="19599" y="4817"/>
                  </a:lnTo>
                  <a:lnTo>
                    <a:pt x="19108" y="4597"/>
                  </a:lnTo>
                  <a:lnTo>
                    <a:pt x="19108" y="4408"/>
                  </a:lnTo>
                  <a:lnTo>
                    <a:pt x="18730" y="4219"/>
                  </a:lnTo>
                  <a:lnTo>
                    <a:pt x="16313" y="4219"/>
                  </a:lnTo>
                  <a:lnTo>
                    <a:pt x="16313" y="4408"/>
                  </a:lnTo>
                  <a:lnTo>
                    <a:pt x="16087" y="4408"/>
                  </a:lnTo>
                  <a:lnTo>
                    <a:pt x="16087" y="3715"/>
                  </a:lnTo>
                  <a:lnTo>
                    <a:pt x="15860" y="3715"/>
                  </a:lnTo>
                  <a:lnTo>
                    <a:pt x="15860" y="3558"/>
                  </a:lnTo>
                  <a:lnTo>
                    <a:pt x="15634" y="3558"/>
                  </a:lnTo>
                  <a:lnTo>
                    <a:pt x="15369" y="3369"/>
                  </a:lnTo>
                  <a:lnTo>
                    <a:pt x="14916" y="3369"/>
                  </a:lnTo>
                  <a:lnTo>
                    <a:pt x="14765" y="3180"/>
                  </a:lnTo>
                  <a:lnTo>
                    <a:pt x="14538" y="3180"/>
                  </a:lnTo>
                  <a:lnTo>
                    <a:pt x="14538" y="2991"/>
                  </a:lnTo>
                  <a:lnTo>
                    <a:pt x="14048" y="2991"/>
                  </a:lnTo>
                  <a:lnTo>
                    <a:pt x="14048" y="3180"/>
                  </a:lnTo>
                  <a:lnTo>
                    <a:pt x="13821" y="3369"/>
                  </a:lnTo>
                  <a:lnTo>
                    <a:pt x="13821" y="3558"/>
                  </a:lnTo>
                  <a:lnTo>
                    <a:pt x="13443" y="3904"/>
                  </a:lnTo>
                  <a:lnTo>
                    <a:pt x="13217" y="3715"/>
                  </a:lnTo>
                  <a:lnTo>
                    <a:pt x="12499" y="3715"/>
                  </a:lnTo>
                  <a:lnTo>
                    <a:pt x="12499" y="3558"/>
                  </a:lnTo>
                  <a:lnTo>
                    <a:pt x="12273" y="3369"/>
                  </a:lnTo>
                  <a:lnTo>
                    <a:pt x="12122" y="3369"/>
                  </a:lnTo>
                  <a:lnTo>
                    <a:pt x="12122" y="3558"/>
                  </a:lnTo>
                  <a:lnTo>
                    <a:pt x="11631" y="3558"/>
                  </a:lnTo>
                  <a:lnTo>
                    <a:pt x="12273" y="2991"/>
                  </a:lnTo>
                  <a:lnTo>
                    <a:pt x="12273" y="2865"/>
                  </a:lnTo>
                  <a:lnTo>
                    <a:pt x="12499" y="2676"/>
                  </a:lnTo>
                  <a:lnTo>
                    <a:pt x="12499" y="2456"/>
                  </a:lnTo>
                  <a:lnTo>
                    <a:pt x="12726" y="2456"/>
                  </a:lnTo>
                  <a:lnTo>
                    <a:pt x="12726" y="2267"/>
                  </a:lnTo>
                  <a:lnTo>
                    <a:pt x="12990" y="2267"/>
                  </a:lnTo>
                  <a:lnTo>
                    <a:pt x="13217" y="2141"/>
                  </a:lnTo>
                  <a:lnTo>
                    <a:pt x="13217" y="1952"/>
                  </a:lnTo>
                  <a:lnTo>
                    <a:pt x="12990" y="1952"/>
                  </a:lnTo>
                  <a:lnTo>
                    <a:pt x="12990" y="1763"/>
                  </a:lnTo>
                  <a:lnTo>
                    <a:pt x="12726" y="1637"/>
                  </a:lnTo>
                  <a:lnTo>
                    <a:pt x="12499" y="1637"/>
                  </a:lnTo>
                  <a:lnTo>
                    <a:pt x="12499" y="724"/>
                  </a:lnTo>
                  <a:lnTo>
                    <a:pt x="12273" y="535"/>
                  </a:lnTo>
                  <a:lnTo>
                    <a:pt x="12122" y="535"/>
                  </a:lnTo>
                  <a:lnTo>
                    <a:pt x="12122" y="724"/>
                  </a:lnTo>
                  <a:lnTo>
                    <a:pt x="11895" y="1039"/>
                  </a:lnTo>
                  <a:lnTo>
                    <a:pt x="11895" y="1228"/>
                  </a:lnTo>
                  <a:lnTo>
                    <a:pt x="11631" y="1228"/>
                  </a:lnTo>
                  <a:lnTo>
                    <a:pt x="11631" y="1417"/>
                  </a:lnTo>
                  <a:lnTo>
                    <a:pt x="11404" y="1417"/>
                  </a:lnTo>
                  <a:lnTo>
                    <a:pt x="10800" y="1228"/>
                  </a:lnTo>
                  <a:lnTo>
                    <a:pt x="10309" y="1228"/>
                  </a:lnTo>
                  <a:lnTo>
                    <a:pt x="10309" y="1417"/>
                  </a:lnTo>
                  <a:lnTo>
                    <a:pt x="9629" y="1417"/>
                  </a:lnTo>
                  <a:lnTo>
                    <a:pt x="9629" y="1637"/>
                  </a:lnTo>
                  <a:lnTo>
                    <a:pt x="9252" y="1637"/>
                  </a:lnTo>
                  <a:lnTo>
                    <a:pt x="9252" y="1763"/>
                  </a:lnTo>
                  <a:lnTo>
                    <a:pt x="8987" y="1763"/>
                  </a:lnTo>
                  <a:lnTo>
                    <a:pt x="8761" y="1952"/>
                  </a:lnTo>
                  <a:lnTo>
                    <a:pt x="7930" y="1952"/>
                  </a:lnTo>
                  <a:lnTo>
                    <a:pt x="7930" y="1763"/>
                  </a:lnTo>
                  <a:lnTo>
                    <a:pt x="7666" y="1637"/>
                  </a:lnTo>
                  <a:lnTo>
                    <a:pt x="7666" y="189"/>
                  </a:lnTo>
                  <a:lnTo>
                    <a:pt x="7439" y="0"/>
                  </a:lnTo>
                  <a:lnTo>
                    <a:pt x="6986" y="0"/>
                  </a:lnTo>
                  <a:lnTo>
                    <a:pt x="6986" y="189"/>
                  </a:lnTo>
                  <a:lnTo>
                    <a:pt x="6835" y="189"/>
                  </a:lnTo>
                  <a:lnTo>
                    <a:pt x="6608" y="315"/>
                  </a:lnTo>
                  <a:lnTo>
                    <a:pt x="6344" y="315"/>
                  </a:lnTo>
                  <a:lnTo>
                    <a:pt x="6344" y="535"/>
                  </a:lnTo>
                  <a:lnTo>
                    <a:pt x="6117" y="535"/>
                  </a:lnTo>
                  <a:lnTo>
                    <a:pt x="6117" y="724"/>
                  </a:lnTo>
                  <a:lnTo>
                    <a:pt x="5513" y="724"/>
                  </a:lnTo>
                  <a:lnTo>
                    <a:pt x="5513" y="535"/>
                  </a:lnTo>
                  <a:lnTo>
                    <a:pt x="5022" y="535"/>
                  </a:lnTo>
                  <a:lnTo>
                    <a:pt x="5022" y="1039"/>
                  </a:lnTo>
                  <a:lnTo>
                    <a:pt x="5287" y="1039"/>
                  </a:lnTo>
                  <a:lnTo>
                    <a:pt x="5287" y="1417"/>
                  </a:lnTo>
                  <a:lnTo>
                    <a:pt x="5513" y="1637"/>
                  </a:lnTo>
                  <a:lnTo>
                    <a:pt x="5513" y="1763"/>
                  </a:lnTo>
                  <a:lnTo>
                    <a:pt x="5287" y="1763"/>
                  </a:lnTo>
                  <a:lnTo>
                    <a:pt x="5287" y="1952"/>
                  </a:lnTo>
                  <a:lnTo>
                    <a:pt x="4796" y="2267"/>
                  </a:lnTo>
                  <a:lnTo>
                    <a:pt x="4343" y="2267"/>
                  </a:lnTo>
                  <a:lnTo>
                    <a:pt x="4343" y="2456"/>
                  </a:lnTo>
                  <a:lnTo>
                    <a:pt x="4116" y="2267"/>
                  </a:lnTo>
                  <a:lnTo>
                    <a:pt x="3965" y="2267"/>
                  </a:lnTo>
                  <a:lnTo>
                    <a:pt x="3701" y="2141"/>
                  </a:lnTo>
                  <a:lnTo>
                    <a:pt x="3474" y="1952"/>
                  </a:lnTo>
                  <a:lnTo>
                    <a:pt x="3474" y="1763"/>
                  </a:lnTo>
                  <a:lnTo>
                    <a:pt x="3248" y="1637"/>
                  </a:lnTo>
                  <a:lnTo>
                    <a:pt x="3248" y="1763"/>
                  </a:lnTo>
                  <a:lnTo>
                    <a:pt x="2643" y="1763"/>
                  </a:lnTo>
                  <a:lnTo>
                    <a:pt x="2379" y="1952"/>
                  </a:lnTo>
                  <a:lnTo>
                    <a:pt x="1926" y="1952"/>
                  </a:lnTo>
                  <a:lnTo>
                    <a:pt x="2152" y="2141"/>
                  </a:lnTo>
                  <a:lnTo>
                    <a:pt x="2379" y="2141"/>
                  </a:lnTo>
                  <a:lnTo>
                    <a:pt x="2379" y="2456"/>
                  </a:lnTo>
                  <a:lnTo>
                    <a:pt x="1926" y="2456"/>
                  </a:lnTo>
                  <a:lnTo>
                    <a:pt x="1926" y="2676"/>
                  </a:lnTo>
                  <a:lnTo>
                    <a:pt x="1699" y="2676"/>
                  </a:lnTo>
                  <a:lnTo>
                    <a:pt x="1699" y="2865"/>
                  </a:lnTo>
                  <a:lnTo>
                    <a:pt x="1926" y="2865"/>
                  </a:lnTo>
                  <a:lnTo>
                    <a:pt x="1926" y="2991"/>
                  </a:lnTo>
                  <a:lnTo>
                    <a:pt x="2152" y="2991"/>
                  </a:lnTo>
                  <a:lnTo>
                    <a:pt x="2152" y="4408"/>
                  </a:lnTo>
                  <a:lnTo>
                    <a:pt x="1926" y="4597"/>
                  </a:lnTo>
                  <a:lnTo>
                    <a:pt x="1926" y="5132"/>
                  </a:lnTo>
                  <a:lnTo>
                    <a:pt x="1322" y="5132"/>
                  </a:lnTo>
                  <a:lnTo>
                    <a:pt x="1057" y="5321"/>
                  </a:lnTo>
                  <a:lnTo>
                    <a:pt x="604" y="5321"/>
                  </a:lnTo>
                  <a:lnTo>
                    <a:pt x="604" y="5636"/>
                  </a:lnTo>
                  <a:lnTo>
                    <a:pt x="151" y="6045"/>
                  </a:lnTo>
                  <a:lnTo>
                    <a:pt x="151" y="6234"/>
                  </a:lnTo>
                  <a:lnTo>
                    <a:pt x="0" y="6360"/>
                  </a:lnTo>
                  <a:lnTo>
                    <a:pt x="0" y="7462"/>
                  </a:lnTo>
                  <a:lnTo>
                    <a:pt x="151" y="7588"/>
                  </a:lnTo>
                  <a:lnTo>
                    <a:pt x="151" y="7998"/>
                  </a:lnTo>
                  <a:lnTo>
                    <a:pt x="831" y="8501"/>
                  </a:lnTo>
                  <a:lnTo>
                    <a:pt x="1322" y="8501"/>
                  </a:lnTo>
                  <a:lnTo>
                    <a:pt x="1322" y="8313"/>
                  </a:lnTo>
                  <a:lnTo>
                    <a:pt x="1473" y="8313"/>
                  </a:lnTo>
                  <a:lnTo>
                    <a:pt x="1473" y="8187"/>
                  </a:lnTo>
                  <a:lnTo>
                    <a:pt x="1699" y="8187"/>
                  </a:lnTo>
                  <a:lnTo>
                    <a:pt x="1699" y="9005"/>
                  </a:lnTo>
                  <a:lnTo>
                    <a:pt x="2152" y="900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8" name="Freeform 320"/>
            <p:cNvSpPr/>
            <p:nvPr/>
          </p:nvSpPr>
          <p:spPr>
            <a:xfrm>
              <a:off x="2025536" y="2389083"/>
              <a:ext cx="98230" cy="13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6" y="21600"/>
                  </a:moveTo>
                  <a:lnTo>
                    <a:pt x="8566" y="21600"/>
                  </a:lnTo>
                  <a:lnTo>
                    <a:pt x="8566" y="19584"/>
                  </a:lnTo>
                  <a:lnTo>
                    <a:pt x="15269" y="19584"/>
                  </a:lnTo>
                  <a:lnTo>
                    <a:pt x="17876" y="17856"/>
                  </a:lnTo>
                  <a:lnTo>
                    <a:pt x="20110" y="17856"/>
                  </a:lnTo>
                  <a:lnTo>
                    <a:pt x="20110" y="16128"/>
                  </a:lnTo>
                  <a:lnTo>
                    <a:pt x="21600" y="16128"/>
                  </a:lnTo>
                  <a:lnTo>
                    <a:pt x="21600" y="13248"/>
                  </a:lnTo>
                  <a:lnTo>
                    <a:pt x="20110" y="11520"/>
                  </a:lnTo>
                  <a:lnTo>
                    <a:pt x="20110" y="3744"/>
                  </a:lnTo>
                  <a:lnTo>
                    <a:pt x="21600" y="3744"/>
                  </a:lnTo>
                  <a:lnTo>
                    <a:pt x="20110" y="2016"/>
                  </a:lnTo>
                  <a:lnTo>
                    <a:pt x="13034" y="2016"/>
                  </a:lnTo>
                  <a:lnTo>
                    <a:pt x="13034" y="0"/>
                  </a:lnTo>
                  <a:lnTo>
                    <a:pt x="2234" y="0"/>
                  </a:lnTo>
                  <a:lnTo>
                    <a:pt x="2234" y="4896"/>
                  </a:lnTo>
                  <a:lnTo>
                    <a:pt x="0" y="6624"/>
                  </a:lnTo>
                  <a:lnTo>
                    <a:pt x="0" y="13248"/>
                  </a:lnTo>
                  <a:lnTo>
                    <a:pt x="2234" y="14976"/>
                  </a:lnTo>
                  <a:lnTo>
                    <a:pt x="2234" y="16128"/>
                  </a:lnTo>
                  <a:lnTo>
                    <a:pt x="4841" y="16128"/>
                  </a:lnTo>
                  <a:lnTo>
                    <a:pt x="4841" y="17856"/>
                  </a:lnTo>
                  <a:lnTo>
                    <a:pt x="7076" y="19584"/>
                  </a:lnTo>
                  <a:lnTo>
                    <a:pt x="707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9" name="Freeform 321"/>
            <p:cNvSpPr/>
            <p:nvPr/>
          </p:nvSpPr>
          <p:spPr>
            <a:xfrm>
              <a:off x="2025536" y="2389083"/>
              <a:ext cx="98230" cy="13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6" y="21600"/>
                  </a:moveTo>
                  <a:lnTo>
                    <a:pt x="8566" y="21600"/>
                  </a:lnTo>
                  <a:lnTo>
                    <a:pt x="8566" y="19584"/>
                  </a:lnTo>
                  <a:lnTo>
                    <a:pt x="15269" y="19584"/>
                  </a:lnTo>
                  <a:lnTo>
                    <a:pt x="17876" y="17856"/>
                  </a:lnTo>
                  <a:lnTo>
                    <a:pt x="20110" y="17856"/>
                  </a:lnTo>
                  <a:lnTo>
                    <a:pt x="20110" y="16128"/>
                  </a:lnTo>
                  <a:lnTo>
                    <a:pt x="21600" y="16128"/>
                  </a:lnTo>
                  <a:lnTo>
                    <a:pt x="21600" y="13248"/>
                  </a:lnTo>
                  <a:lnTo>
                    <a:pt x="20110" y="11520"/>
                  </a:lnTo>
                  <a:lnTo>
                    <a:pt x="20110" y="3744"/>
                  </a:lnTo>
                  <a:lnTo>
                    <a:pt x="21600" y="3744"/>
                  </a:lnTo>
                  <a:lnTo>
                    <a:pt x="20110" y="2016"/>
                  </a:lnTo>
                  <a:lnTo>
                    <a:pt x="13034" y="2016"/>
                  </a:lnTo>
                  <a:lnTo>
                    <a:pt x="13034" y="0"/>
                  </a:lnTo>
                  <a:lnTo>
                    <a:pt x="2234" y="0"/>
                  </a:lnTo>
                  <a:lnTo>
                    <a:pt x="2234" y="4896"/>
                  </a:lnTo>
                  <a:lnTo>
                    <a:pt x="0" y="6624"/>
                  </a:lnTo>
                  <a:lnTo>
                    <a:pt x="0" y="13248"/>
                  </a:lnTo>
                  <a:lnTo>
                    <a:pt x="2234" y="14976"/>
                  </a:lnTo>
                  <a:lnTo>
                    <a:pt x="2234" y="16128"/>
                  </a:lnTo>
                  <a:lnTo>
                    <a:pt x="4841" y="16128"/>
                  </a:lnTo>
                  <a:lnTo>
                    <a:pt x="4841" y="17856"/>
                  </a:lnTo>
                  <a:lnTo>
                    <a:pt x="7076" y="19584"/>
                  </a:lnTo>
                  <a:lnTo>
                    <a:pt x="707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0" name="Freeform 322"/>
            <p:cNvSpPr/>
            <p:nvPr/>
          </p:nvSpPr>
          <p:spPr>
            <a:xfrm>
              <a:off x="1939163" y="2317958"/>
              <a:ext cx="118553" cy="22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9" y="6794"/>
                  </a:moveTo>
                  <a:lnTo>
                    <a:pt x="15737" y="6794"/>
                  </a:lnTo>
                  <a:lnTo>
                    <a:pt x="15737" y="5748"/>
                  </a:lnTo>
                  <a:lnTo>
                    <a:pt x="13886" y="5748"/>
                  </a:lnTo>
                  <a:lnTo>
                    <a:pt x="13886" y="5052"/>
                  </a:lnTo>
                  <a:lnTo>
                    <a:pt x="12034" y="5052"/>
                  </a:lnTo>
                  <a:lnTo>
                    <a:pt x="12034" y="5748"/>
                  </a:lnTo>
                  <a:lnTo>
                    <a:pt x="10800" y="4006"/>
                  </a:lnTo>
                  <a:lnTo>
                    <a:pt x="10800" y="1916"/>
                  </a:lnTo>
                  <a:lnTo>
                    <a:pt x="8949" y="1045"/>
                  </a:lnTo>
                  <a:lnTo>
                    <a:pt x="6789" y="0"/>
                  </a:lnTo>
                  <a:lnTo>
                    <a:pt x="4937" y="0"/>
                  </a:lnTo>
                  <a:lnTo>
                    <a:pt x="4937" y="1045"/>
                  </a:lnTo>
                  <a:lnTo>
                    <a:pt x="3086" y="1045"/>
                  </a:lnTo>
                  <a:lnTo>
                    <a:pt x="3086" y="4006"/>
                  </a:lnTo>
                  <a:lnTo>
                    <a:pt x="1234" y="4006"/>
                  </a:lnTo>
                  <a:lnTo>
                    <a:pt x="1234" y="5052"/>
                  </a:lnTo>
                  <a:lnTo>
                    <a:pt x="0" y="5748"/>
                  </a:lnTo>
                  <a:lnTo>
                    <a:pt x="0" y="6794"/>
                  </a:lnTo>
                  <a:lnTo>
                    <a:pt x="1234" y="10800"/>
                  </a:lnTo>
                  <a:lnTo>
                    <a:pt x="4937" y="10800"/>
                  </a:lnTo>
                  <a:lnTo>
                    <a:pt x="6789" y="11845"/>
                  </a:lnTo>
                  <a:lnTo>
                    <a:pt x="6789" y="19858"/>
                  </a:lnTo>
                  <a:lnTo>
                    <a:pt x="8949" y="20555"/>
                  </a:lnTo>
                  <a:lnTo>
                    <a:pt x="8949" y="21600"/>
                  </a:lnTo>
                  <a:lnTo>
                    <a:pt x="15737" y="21600"/>
                  </a:lnTo>
                  <a:lnTo>
                    <a:pt x="17589" y="20555"/>
                  </a:lnTo>
                  <a:lnTo>
                    <a:pt x="19749" y="20555"/>
                  </a:lnTo>
                  <a:lnTo>
                    <a:pt x="21600" y="19858"/>
                  </a:lnTo>
                  <a:lnTo>
                    <a:pt x="21600" y="18639"/>
                  </a:lnTo>
                  <a:lnTo>
                    <a:pt x="19749" y="17594"/>
                  </a:lnTo>
                  <a:lnTo>
                    <a:pt x="19749" y="16548"/>
                  </a:lnTo>
                  <a:lnTo>
                    <a:pt x="17589" y="16548"/>
                  </a:lnTo>
                  <a:lnTo>
                    <a:pt x="17589" y="15852"/>
                  </a:lnTo>
                  <a:lnTo>
                    <a:pt x="15737" y="14806"/>
                  </a:lnTo>
                  <a:lnTo>
                    <a:pt x="15737" y="10800"/>
                  </a:lnTo>
                  <a:lnTo>
                    <a:pt x="17589" y="9755"/>
                  </a:lnTo>
                  <a:lnTo>
                    <a:pt x="17589" y="679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1" name="Freeform 323"/>
            <p:cNvSpPr/>
            <p:nvPr/>
          </p:nvSpPr>
          <p:spPr>
            <a:xfrm>
              <a:off x="1939163" y="2317958"/>
              <a:ext cx="118553" cy="22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9" y="6794"/>
                  </a:moveTo>
                  <a:lnTo>
                    <a:pt x="15737" y="6794"/>
                  </a:lnTo>
                  <a:lnTo>
                    <a:pt x="15737" y="5748"/>
                  </a:lnTo>
                  <a:lnTo>
                    <a:pt x="13886" y="5748"/>
                  </a:lnTo>
                  <a:lnTo>
                    <a:pt x="13886" y="5052"/>
                  </a:lnTo>
                  <a:lnTo>
                    <a:pt x="12034" y="5052"/>
                  </a:lnTo>
                  <a:lnTo>
                    <a:pt x="12034" y="5748"/>
                  </a:lnTo>
                  <a:lnTo>
                    <a:pt x="10800" y="4006"/>
                  </a:lnTo>
                  <a:lnTo>
                    <a:pt x="10800" y="1916"/>
                  </a:lnTo>
                  <a:lnTo>
                    <a:pt x="8949" y="1045"/>
                  </a:lnTo>
                  <a:lnTo>
                    <a:pt x="6789" y="0"/>
                  </a:lnTo>
                  <a:lnTo>
                    <a:pt x="4937" y="0"/>
                  </a:lnTo>
                  <a:lnTo>
                    <a:pt x="4937" y="1045"/>
                  </a:lnTo>
                  <a:lnTo>
                    <a:pt x="3086" y="1045"/>
                  </a:lnTo>
                  <a:lnTo>
                    <a:pt x="3086" y="4006"/>
                  </a:lnTo>
                  <a:lnTo>
                    <a:pt x="1234" y="4006"/>
                  </a:lnTo>
                  <a:lnTo>
                    <a:pt x="1234" y="5052"/>
                  </a:lnTo>
                  <a:lnTo>
                    <a:pt x="0" y="5748"/>
                  </a:lnTo>
                  <a:lnTo>
                    <a:pt x="0" y="6794"/>
                  </a:lnTo>
                  <a:lnTo>
                    <a:pt x="1234" y="10800"/>
                  </a:lnTo>
                  <a:lnTo>
                    <a:pt x="4937" y="10800"/>
                  </a:lnTo>
                  <a:lnTo>
                    <a:pt x="6789" y="11845"/>
                  </a:lnTo>
                  <a:lnTo>
                    <a:pt x="6789" y="19858"/>
                  </a:lnTo>
                  <a:lnTo>
                    <a:pt x="8949" y="20555"/>
                  </a:lnTo>
                  <a:lnTo>
                    <a:pt x="8949" y="21600"/>
                  </a:lnTo>
                  <a:lnTo>
                    <a:pt x="15737" y="21600"/>
                  </a:lnTo>
                  <a:lnTo>
                    <a:pt x="17589" y="20555"/>
                  </a:lnTo>
                  <a:lnTo>
                    <a:pt x="19749" y="20555"/>
                  </a:lnTo>
                  <a:lnTo>
                    <a:pt x="21600" y="19858"/>
                  </a:lnTo>
                  <a:lnTo>
                    <a:pt x="21600" y="18639"/>
                  </a:lnTo>
                  <a:lnTo>
                    <a:pt x="19749" y="17594"/>
                  </a:lnTo>
                  <a:lnTo>
                    <a:pt x="19749" y="16548"/>
                  </a:lnTo>
                  <a:lnTo>
                    <a:pt x="17589" y="16548"/>
                  </a:lnTo>
                  <a:lnTo>
                    <a:pt x="17589" y="15852"/>
                  </a:lnTo>
                  <a:lnTo>
                    <a:pt x="15737" y="14806"/>
                  </a:lnTo>
                  <a:lnTo>
                    <a:pt x="15737" y="10800"/>
                  </a:lnTo>
                  <a:lnTo>
                    <a:pt x="17589" y="9755"/>
                  </a:lnTo>
                  <a:lnTo>
                    <a:pt x="17589" y="679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2" name="Freeform 324"/>
            <p:cNvSpPr/>
            <p:nvPr/>
          </p:nvSpPr>
          <p:spPr>
            <a:xfrm>
              <a:off x="1422617" y="2586046"/>
              <a:ext cx="345495" cy="61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94" y="4999"/>
                  </a:moveTo>
                  <a:lnTo>
                    <a:pt x="16835" y="4999"/>
                  </a:lnTo>
                  <a:lnTo>
                    <a:pt x="16094" y="5384"/>
                  </a:lnTo>
                  <a:lnTo>
                    <a:pt x="14824" y="5384"/>
                  </a:lnTo>
                  <a:lnTo>
                    <a:pt x="14824" y="6025"/>
                  </a:lnTo>
                  <a:lnTo>
                    <a:pt x="14188" y="6474"/>
                  </a:lnTo>
                  <a:lnTo>
                    <a:pt x="14188" y="6858"/>
                  </a:lnTo>
                  <a:lnTo>
                    <a:pt x="13129" y="7499"/>
                  </a:lnTo>
                  <a:lnTo>
                    <a:pt x="13129" y="9742"/>
                  </a:lnTo>
                  <a:lnTo>
                    <a:pt x="13553" y="9999"/>
                  </a:lnTo>
                  <a:lnTo>
                    <a:pt x="14188" y="10832"/>
                  </a:lnTo>
                  <a:lnTo>
                    <a:pt x="14188" y="11217"/>
                  </a:lnTo>
                  <a:lnTo>
                    <a:pt x="15459" y="11858"/>
                  </a:lnTo>
                  <a:lnTo>
                    <a:pt x="16835" y="11858"/>
                  </a:lnTo>
                  <a:lnTo>
                    <a:pt x="16835" y="11473"/>
                  </a:lnTo>
                  <a:lnTo>
                    <a:pt x="17259" y="11473"/>
                  </a:lnTo>
                  <a:lnTo>
                    <a:pt x="17894" y="11217"/>
                  </a:lnTo>
                  <a:lnTo>
                    <a:pt x="17894" y="12883"/>
                  </a:lnTo>
                  <a:lnTo>
                    <a:pt x="19165" y="12883"/>
                  </a:lnTo>
                  <a:lnTo>
                    <a:pt x="19800" y="13332"/>
                  </a:lnTo>
                  <a:lnTo>
                    <a:pt x="20541" y="13332"/>
                  </a:lnTo>
                  <a:lnTo>
                    <a:pt x="20541" y="13716"/>
                  </a:lnTo>
                  <a:lnTo>
                    <a:pt x="20965" y="13716"/>
                  </a:lnTo>
                  <a:lnTo>
                    <a:pt x="20965" y="16472"/>
                  </a:lnTo>
                  <a:lnTo>
                    <a:pt x="21600" y="16857"/>
                  </a:lnTo>
                  <a:lnTo>
                    <a:pt x="20965" y="16857"/>
                  </a:lnTo>
                  <a:lnTo>
                    <a:pt x="20965" y="19100"/>
                  </a:lnTo>
                  <a:lnTo>
                    <a:pt x="21600" y="19100"/>
                  </a:lnTo>
                  <a:lnTo>
                    <a:pt x="21600" y="19805"/>
                  </a:lnTo>
                  <a:lnTo>
                    <a:pt x="20965" y="19805"/>
                  </a:lnTo>
                  <a:lnTo>
                    <a:pt x="20965" y="20446"/>
                  </a:lnTo>
                  <a:lnTo>
                    <a:pt x="20541" y="20831"/>
                  </a:lnTo>
                  <a:lnTo>
                    <a:pt x="20541" y="21215"/>
                  </a:lnTo>
                  <a:lnTo>
                    <a:pt x="19800" y="21600"/>
                  </a:lnTo>
                  <a:lnTo>
                    <a:pt x="18529" y="21600"/>
                  </a:lnTo>
                  <a:lnTo>
                    <a:pt x="17259" y="20831"/>
                  </a:lnTo>
                  <a:lnTo>
                    <a:pt x="17259" y="20446"/>
                  </a:lnTo>
                  <a:lnTo>
                    <a:pt x="16835" y="20446"/>
                  </a:lnTo>
                  <a:lnTo>
                    <a:pt x="16835" y="20190"/>
                  </a:lnTo>
                  <a:lnTo>
                    <a:pt x="16094" y="20190"/>
                  </a:lnTo>
                  <a:lnTo>
                    <a:pt x="16094" y="19805"/>
                  </a:lnTo>
                  <a:lnTo>
                    <a:pt x="14824" y="19805"/>
                  </a:lnTo>
                  <a:lnTo>
                    <a:pt x="14188" y="19357"/>
                  </a:lnTo>
                  <a:lnTo>
                    <a:pt x="13553" y="19357"/>
                  </a:lnTo>
                  <a:lnTo>
                    <a:pt x="12388" y="18716"/>
                  </a:lnTo>
                  <a:lnTo>
                    <a:pt x="11753" y="18716"/>
                  </a:lnTo>
                  <a:lnTo>
                    <a:pt x="11118" y="18331"/>
                  </a:lnTo>
                  <a:lnTo>
                    <a:pt x="11118" y="17947"/>
                  </a:lnTo>
                  <a:lnTo>
                    <a:pt x="10482" y="17947"/>
                  </a:lnTo>
                  <a:lnTo>
                    <a:pt x="9847" y="17690"/>
                  </a:lnTo>
                  <a:lnTo>
                    <a:pt x="9847" y="17242"/>
                  </a:lnTo>
                  <a:lnTo>
                    <a:pt x="9424" y="17242"/>
                  </a:lnTo>
                  <a:lnTo>
                    <a:pt x="8682" y="16857"/>
                  </a:lnTo>
                  <a:lnTo>
                    <a:pt x="8682" y="16216"/>
                  </a:lnTo>
                  <a:lnTo>
                    <a:pt x="9424" y="15831"/>
                  </a:lnTo>
                  <a:lnTo>
                    <a:pt x="8682" y="15831"/>
                  </a:lnTo>
                  <a:lnTo>
                    <a:pt x="8682" y="15126"/>
                  </a:lnTo>
                  <a:lnTo>
                    <a:pt x="8047" y="15126"/>
                  </a:lnTo>
                  <a:lnTo>
                    <a:pt x="8047" y="14742"/>
                  </a:lnTo>
                  <a:lnTo>
                    <a:pt x="7412" y="14742"/>
                  </a:lnTo>
                  <a:lnTo>
                    <a:pt x="7412" y="14357"/>
                  </a:lnTo>
                  <a:lnTo>
                    <a:pt x="6776" y="13973"/>
                  </a:lnTo>
                  <a:lnTo>
                    <a:pt x="6776" y="12883"/>
                  </a:lnTo>
                  <a:lnTo>
                    <a:pt x="6141" y="12883"/>
                  </a:lnTo>
                  <a:lnTo>
                    <a:pt x="6141" y="12499"/>
                  </a:lnTo>
                  <a:lnTo>
                    <a:pt x="5612" y="12242"/>
                  </a:lnTo>
                  <a:lnTo>
                    <a:pt x="5612" y="11473"/>
                  </a:lnTo>
                  <a:lnTo>
                    <a:pt x="4976" y="11217"/>
                  </a:lnTo>
                  <a:lnTo>
                    <a:pt x="4976" y="10832"/>
                  </a:lnTo>
                  <a:lnTo>
                    <a:pt x="4341" y="9999"/>
                  </a:lnTo>
                  <a:lnTo>
                    <a:pt x="3706" y="9999"/>
                  </a:lnTo>
                  <a:lnTo>
                    <a:pt x="3706" y="9358"/>
                  </a:lnTo>
                  <a:lnTo>
                    <a:pt x="3071" y="8973"/>
                  </a:lnTo>
                  <a:lnTo>
                    <a:pt x="3071" y="8525"/>
                  </a:lnTo>
                  <a:lnTo>
                    <a:pt x="2435" y="8525"/>
                  </a:lnTo>
                  <a:lnTo>
                    <a:pt x="2435" y="7884"/>
                  </a:lnTo>
                  <a:lnTo>
                    <a:pt x="1271" y="7884"/>
                  </a:lnTo>
                  <a:lnTo>
                    <a:pt x="635" y="7499"/>
                  </a:lnTo>
                  <a:lnTo>
                    <a:pt x="635" y="7243"/>
                  </a:lnTo>
                  <a:lnTo>
                    <a:pt x="0" y="7243"/>
                  </a:lnTo>
                  <a:lnTo>
                    <a:pt x="635" y="6474"/>
                  </a:lnTo>
                  <a:lnTo>
                    <a:pt x="635" y="4615"/>
                  </a:lnTo>
                  <a:lnTo>
                    <a:pt x="1271" y="4615"/>
                  </a:lnTo>
                  <a:lnTo>
                    <a:pt x="1271" y="4358"/>
                  </a:lnTo>
                  <a:lnTo>
                    <a:pt x="1906" y="4358"/>
                  </a:lnTo>
                  <a:lnTo>
                    <a:pt x="1906" y="3910"/>
                  </a:lnTo>
                  <a:lnTo>
                    <a:pt x="1906" y="4358"/>
                  </a:lnTo>
                  <a:lnTo>
                    <a:pt x="2435" y="4358"/>
                  </a:lnTo>
                  <a:lnTo>
                    <a:pt x="2435" y="4999"/>
                  </a:lnTo>
                  <a:lnTo>
                    <a:pt x="3706" y="5769"/>
                  </a:lnTo>
                  <a:lnTo>
                    <a:pt x="4976" y="5769"/>
                  </a:lnTo>
                  <a:lnTo>
                    <a:pt x="4976" y="4999"/>
                  </a:lnTo>
                  <a:lnTo>
                    <a:pt x="5612" y="4615"/>
                  </a:lnTo>
                  <a:lnTo>
                    <a:pt x="5612" y="4358"/>
                  </a:lnTo>
                  <a:lnTo>
                    <a:pt x="6141" y="3910"/>
                  </a:lnTo>
                  <a:lnTo>
                    <a:pt x="7412" y="3141"/>
                  </a:lnTo>
                  <a:lnTo>
                    <a:pt x="8047" y="3141"/>
                  </a:lnTo>
                  <a:lnTo>
                    <a:pt x="8682" y="2884"/>
                  </a:lnTo>
                  <a:lnTo>
                    <a:pt x="8682" y="2500"/>
                  </a:lnTo>
                  <a:lnTo>
                    <a:pt x="9424" y="2500"/>
                  </a:lnTo>
                  <a:lnTo>
                    <a:pt x="9847" y="2115"/>
                  </a:lnTo>
                  <a:lnTo>
                    <a:pt x="9847" y="641"/>
                  </a:lnTo>
                  <a:lnTo>
                    <a:pt x="9424" y="641"/>
                  </a:lnTo>
                  <a:lnTo>
                    <a:pt x="9424" y="0"/>
                  </a:lnTo>
                  <a:lnTo>
                    <a:pt x="9847" y="0"/>
                  </a:lnTo>
                  <a:lnTo>
                    <a:pt x="10482" y="385"/>
                  </a:lnTo>
                  <a:lnTo>
                    <a:pt x="11118" y="641"/>
                  </a:lnTo>
                  <a:lnTo>
                    <a:pt x="12388" y="1410"/>
                  </a:lnTo>
                  <a:lnTo>
                    <a:pt x="12388" y="1795"/>
                  </a:lnTo>
                  <a:lnTo>
                    <a:pt x="13129" y="2115"/>
                  </a:lnTo>
                  <a:lnTo>
                    <a:pt x="13129" y="2500"/>
                  </a:lnTo>
                  <a:lnTo>
                    <a:pt x="13553" y="2500"/>
                  </a:lnTo>
                  <a:lnTo>
                    <a:pt x="13553" y="2884"/>
                  </a:lnTo>
                  <a:lnTo>
                    <a:pt x="14188" y="2884"/>
                  </a:lnTo>
                  <a:lnTo>
                    <a:pt x="14824" y="3141"/>
                  </a:lnTo>
                  <a:lnTo>
                    <a:pt x="14824" y="2884"/>
                  </a:lnTo>
                  <a:lnTo>
                    <a:pt x="17894" y="2884"/>
                  </a:lnTo>
                  <a:lnTo>
                    <a:pt x="17894" y="3910"/>
                  </a:lnTo>
                  <a:lnTo>
                    <a:pt x="17259" y="3910"/>
                  </a:lnTo>
                  <a:lnTo>
                    <a:pt x="17259" y="4615"/>
                  </a:lnTo>
                  <a:lnTo>
                    <a:pt x="17894" y="499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3" name="Freeform 325"/>
            <p:cNvSpPr/>
            <p:nvPr/>
          </p:nvSpPr>
          <p:spPr>
            <a:xfrm>
              <a:off x="1422617" y="2586046"/>
              <a:ext cx="345495" cy="61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94" y="4999"/>
                  </a:moveTo>
                  <a:lnTo>
                    <a:pt x="16835" y="4999"/>
                  </a:lnTo>
                  <a:lnTo>
                    <a:pt x="16094" y="5384"/>
                  </a:lnTo>
                  <a:lnTo>
                    <a:pt x="14824" y="5384"/>
                  </a:lnTo>
                  <a:lnTo>
                    <a:pt x="14824" y="6025"/>
                  </a:lnTo>
                  <a:lnTo>
                    <a:pt x="14188" y="6474"/>
                  </a:lnTo>
                  <a:lnTo>
                    <a:pt x="14188" y="6858"/>
                  </a:lnTo>
                  <a:lnTo>
                    <a:pt x="13129" y="7499"/>
                  </a:lnTo>
                  <a:lnTo>
                    <a:pt x="13129" y="9742"/>
                  </a:lnTo>
                  <a:lnTo>
                    <a:pt x="13553" y="9999"/>
                  </a:lnTo>
                  <a:lnTo>
                    <a:pt x="14188" y="10832"/>
                  </a:lnTo>
                  <a:lnTo>
                    <a:pt x="14188" y="11217"/>
                  </a:lnTo>
                  <a:lnTo>
                    <a:pt x="15459" y="11858"/>
                  </a:lnTo>
                  <a:lnTo>
                    <a:pt x="16835" y="11858"/>
                  </a:lnTo>
                  <a:lnTo>
                    <a:pt x="16835" y="11473"/>
                  </a:lnTo>
                  <a:lnTo>
                    <a:pt x="17259" y="11473"/>
                  </a:lnTo>
                  <a:lnTo>
                    <a:pt x="17894" y="11217"/>
                  </a:lnTo>
                  <a:lnTo>
                    <a:pt x="17894" y="12883"/>
                  </a:lnTo>
                  <a:lnTo>
                    <a:pt x="19165" y="12883"/>
                  </a:lnTo>
                  <a:lnTo>
                    <a:pt x="19800" y="13332"/>
                  </a:lnTo>
                  <a:lnTo>
                    <a:pt x="20541" y="13332"/>
                  </a:lnTo>
                  <a:lnTo>
                    <a:pt x="20541" y="13716"/>
                  </a:lnTo>
                  <a:lnTo>
                    <a:pt x="20965" y="13716"/>
                  </a:lnTo>
                  <a:lnTo>
                    <a:pt x="20965" y="16472"/>
                  </a:lnTo>
                  <a:lnTo>
                    <a:pt x="21600" y="16857"/>
                  </a:lnTo>
                  <a:lnTo>
                    <a:pt x="20965" y="16857"/>
                  </a:lnTo>
                  <a:lnTo>
                    <a:pt x="20965" y="19100"/>
                  </a:lnTo>
                  <a:lnTo>
                    <a:pt x="21600" y="19100"/>
                  </a:lnTo>
                  <a:lnTo>
                    <a:pt x="21600" y="19805"/>
                  </a:lnTo>
                  <a:lnTo>
                    <a:pt x="20965" y="19805"/>
                  </a:lnTo>
                  <a:lnTo>
                    <a:pt x="20965" y="20446"/>
                  </a:lnTo>
                  <a:lnTo>
                    <a:pt x="20541" y="20831"/>
                  </a:lnTo>
                  <a:lnTo>
                    <a:pt x="20541" y="21215"/>
                  </a:lnTo>
                  <a:lnTo>
                    <a:pt x="19800" y="21600"/>
                  </a:lnTo>
                  <a:lnTo>
                    <a:pt x="18529" y="21600"/>
                  </a:lnTo>
                  <a:lnTo>
                    <a:pt x="17259" y="20831"/>
                  </a:lnTo>
                  <a:lnTo>
                    <a:pt x="17259" y="20446"/>
                  </a:lnTo>
                  <a:lnTo>
                    <a:pt x="16835" y="20446"/>
                  </a:lnTo>
                  <a:lnTo>
                    <a:pt x="16835" y="20190"/>
                  </a:lnTo>
                  <a:lnTo>
                    <a:pt x="16094" y="20190"/>
                  </a:lnTo>
                  <a:lnTo>
                    <a:pt x="16094" y="19805"/>
                  </a:lnTo>
                  <a:lnTo>
                    <a:pt x="14824" y="19805"/>
                  </a:lnTo>
                  <a:lnTo>
                    <a:pt x="14188" y="19357"/>
                  </a:lnTo>
                  <a:lnTo>
                    <a:pt x="13553" y="19357"/>
                  </a:lnTo>
                  <a:lnTo>
                    <a:pt x="12388" y="18716"/>
                  </a:lnTo>
                  <a:lnTo>
                    <a:pt x="11753" y="18716"/>
                  </a:lnTo>
                  <a:lnTo>
                    <a:pt x="11118" y="18331"/>
                  </a:lnTo>
                  <a:lnTo>
                    <a:pt x="11118" y="17947"/>
                  </a:lnTo>
                  <a:lnTo>
                    <a:pt x="10482" y="17947"/>
                  </a:lnTo>
                  <a:lnTo>
                    <a:pt x="9847" y="17690"/>
                  </a:lnTo>
                  <a:lnTo>
                    <a:pt x="9847" y="17242"/>
                  </a:lnTo>
                  <a:lnTo>
                    <a:pt x="9424" y="17242"/>
                  </a:lnTo>
                  <a:lnTo>
                    <a:pt x="8682" y="16857"/>
                  </a:lnTo>
                  <a:lnTo>
                    <a:pt x="8682" y="16216"/>
                  </a:lnTo>
                  <a:lnTo>
                    <a:pt x="9424" y="15831"/>
                  </a:lnTo>
                  <a:lnTo>
                    <a:pt x="8682" y="15831"/>
                  </a:lnTo>
                  <a:lnTo>
                    <a:pt x="8682" y="15126"/>
                  </a:lnTo>
                  <a:lnTo>
                    <a:pt x="8047" y="15126"/>
                  </a:lnTo>
                  <a:lnTo>
                    <a:pt x="8047" y="14742"/>
                  </a:lnTo>
                  <a:lnTo>
                    <a:pt x="7412" y="14742"/>
                  </a:lnTo>
                  <a:lnTo>
                    <a:pt x="7412" y="14357"/>
                  </a:lnTo>
                  <a:lnTo>
                    <a:pt x="6776" y="13973"/>
                  </a:lnTo>
                  <a:lnTo>
                    <a:pt x="6776" y="12883"/>
                  </a:lnTo>
                  <a:lnTo>
                    <a:pt x="6141" y="12883"/>
                  </a:lnTo>
                  <a:lnTo>
                    <a:pt x="6141" y="12499"/>
                  </a:lnTo>
                  <a:lnTo>
                    <a:pt x="5612" y="12242"/>
                  </a:lnTo>
                  <a:lnTo>
                    <a:pt x="5612" y="11473"/>
                  </a:lnTo>
                  <a:lnTo>
                    <a:pt x="4976" y="11217"/>
                  </a:lnTo>
                  <a:lnTo>
                    <a:pt x="4976" y="10832"/>
                  </a:lnTo>
                  <a:lnTo>
                    <a:pt x="4341" y="9999"/>
                  </a:lnTo>
                  <a:lnTo>
                    <a:pt x="3706" y="9999"/>
                  </a:lnTo>
                  <a:lnTo>
                    <a:pt x="3706" y="9358"/>
                  </a:lnTo>
                  <a:lnTo>
                    <a:pt x="3071" y="8973"/>
                  </a:lnTo>
                  <a:lnTo>
                    <a:pt x="3071" y="8525"/>
                  </a:lnTo>
                  <a:lnTo>
                    <a:pt x="2435" y="8525"/>
                  </a:lnTo>
                  <a:lnTo>
                    <a:pt x="2435" y="7884"/>
                  </a:lnTo>
                  <a:lnTo>
                    <a:pt x="1271" y="7884"/>
                  </a:lnTo>
                  <a:lnTo>
                    <a:pt x="635" y="7499"/>
                  </a:lnTo>
                  <a:lnTo>
                    <a:pt x="635" y="7243"/>
                  </a:lnTo>
                  <a:lnTo>
                    <a:pt x="0" y="7243"/>
                  </a:lnTo>
                  <a:lnTo>
                    <a:pt x="635" y="6474"/>
                  </a:lnTo>
                  <a:lnTo>
                    <a:pt x="635" y="4615"/>
                  </a:lnTo>
                  <a:lnTo>
                    <a:pt x="1271" y="4615"/>
                  </a:lnTo>
                  <a:lnTo>
                    <a:pt x="1271" y="4358"/>
                  </a:lnTo>
                  <a:lnTo>
                    <a:pt x="1906" y="4358"/>
                  </a:lnTo>
                  <a:lnTo>
                    <a:pt x="1906" y="3910"/>
                  </a:lnTo>
                  <a:lnTo>
                    <a:pt x="1906" y="4358"/>
                  </a:lnTo>
                  <a:lnTo>
                    <a:pt x="2435" y="4358"/>
                  </a:lnTo>
                  <a:lnTo>
                    <a:pt x="2435" y="4999"/>
                  </a:lnTo>
                  <a:lnTo>
                    <a:pt x="3706" y="5769"/>
                  </a:lnTo>
                  <a:lnTo>
                    <a:pt x="4976" y="5769"/>
                  </a:lnTo>
                  <a:lnTo>
                    <a:pt x="4976" y="4999"/>
                  </a:lnTo>
                  <a:lnTo>
                    <a:pt x="5612" y="4615"/>
                  </a:lnTo>
                  <a:lnTo>
                    <a:pt x="5612" y="4358"/>
                  </a:lnTo>
                  <a:lnTo>
                    <a:pt x="6141" y="3910"/>
                  </a:lnTo>
                  <a:lnTo>
                    <a:pt x="7412" y="3141"/>
                  </a:lnTo>
                  <a:lnTo>
                    <a:pt x="8047" y="3141"/>
                  </a:lnTo>
                  <a:lnTo>
                    <a:pt x="8682" y="2884"/>
                  </a:lnTo>
                  <a:lnTo>
                    <a:pt x="8682" y="2500"/>
                  </a:lnTo>
                  <a:lnTo>
                    <a:pt x="9424" y="2500"/>
                  </a:lnTo>
                  <a:lnTo>
                    <a:pt x="9847" y="2115"/>
                  </a:lnTo>
                  <a:lnTo>
                    <a:pt x="9847" y="641"/>
                  </a:lnTo>
                  <a:lnTo>
                    <a:pt x="9424" y="641"/>
                  </a:lnTo>
                  <a:lnTo>
                    <a:pt x="9424" y="0"/>
                  </a:lnTo>
                  <a:lnTo>
                    <a:pt x="9847" y="0"/>
                  </a:lnTo>
                  <a:lnTo>
                    <a:pt x="10482" y="385"/>
                  </a:lnTo>
                  <a:lnTo>
                    <a:pt x="11118" y="641"/>
                  </a:lnTo>
                  <a:lnTo>
                    <a:pt x="12388" y="1410"/>
                  </a:lnTo>
                  <a:lnTo>
                    <a:pt x="12388" y="1795"/>
                  </a:lnTo>
                  <a:lnTo>
                    <a:pt x="13129" y="2115"/>
                  </a:lnTo>
                  <a:lnTo>
                    <a:pt x="13129" y="2500"/>
                  </a:lnTo>
                  <a:lnTo>
                    <a:pt x="13553" y="2500"/>
                  </a:lnTo>
                  <a:lnTo>
                    <a:pt x="13553" y="2884"/>
                  </a:lnTo>
                  <a:lnTo>
                    <a:pt x="14188" y="2884"/>
                  </a:lnTo>
                  <a:lnTo>
                    <a:pt x="14824" y="3141"/>
                  </a:lnTo>
                  <a:lnTo>
                    <a:pt x="14824" y="2884"/>
                  </a:lnTo>
                  <a:lnTo>
                    <a:pt x="17894" y="2884"/>
                  </a:lnTo>
                  <a:lnTo>
                    <a:pt x="17894" y="3910"/>
                  </a:lnTo>
                  <a:lnTo>
                    <a:pt x="17259" y="3910"/>
                  </a:lnTo>
                  <a:lnTo>
                    <a:pt x="17259" y="4615"/>
                  </a:lnTo>
                  <a:lnTo>
                    <a:pt x="17894" y="499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4" name="Freeform 326"/>
            <p:cNvSpPr/>
            <p:nvPr/>
          </p:nvSpPr>
          <p:spPr>
            <a:xfrm>
              <a:off x="1432779" y="2544101"/>
              <a:ext cx="147345" cy="20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7" y="4396"/>
                  </a:moveTo>
                  <a:lnTo>
                    <a:pt x="15890" y="4396"/>
                  </a:lnTo>
                  <a:lnTo>
                    <a:pt x="14400" y="3058"/>
                  </a:lnTo>
                  <a:lnTo>
                    <a:pt x="12910" y="3058"/>
                  </a:lnTo>
                  <a:lnTo>
                    <a:pt x="12910" y="1912"/>
                  </a:lnTo>
                  <a:lnTo>
                    <a:pt x="11669" y="1912"/>
                  </a:lnTo>
                  <a:lnTo>
                    <a:pt x="8690" y="0"/>
                  </a:lnTo>
                  <a:lnTo>
                    <a:pt x="7200" y="0"/>
                  </a:lnTo>
                  <a:lnTo>
                    <a:pt x="7200" y="1912"/>
                  </a:lnTo>
                  <a:lnTo>
                    <a:pt x="5710" y="1912"/>
                  </a:lnTo>
                  <a:lnTo>
                    <a:pt x="4221" y="3058"/>
                  </a:lnTo>
                  <a:lnTo>
                    <a:pt x="4221" y="4396"/>
                  </a:lnTo>
                  <a:lnTo>
                    <a:pt x="1490" y="6308"/>
                  </a:lnTo>
                  <a:lnTo>
                    <a:pt x="1490" y="7455"/>
                  </a:lnTo>
                  <a:lnTo>
                    <a:pt x="0" y="8602"/>
                  </a:lnTo>
                  <a:lnTo>
                    <a:pt x="0" y="12998"/>
                  </a:lnTo>
                  <a:lnTo>
                    <a:pt x="1490" y="13763"/>
                  </a:lnTo>
                  <a:lnTo>
                    <a:pt x="2979" y="13763"/>
                  </a:lnTo>
                  <a:lnTo>
                    <a:pt x="4221" y="12998"/>
                  </a:lnTo>
                  <a:lnTo>
                    <a:pt x="4221" y="16057"/>
                  </a:lnTo>
                  <a:lnTo>
                    <a:pt x="2979" y="16057"/>
                  </a:lnTo>
                  <a:lnTo>
                    <a:pt x="2979" y="17395"/>
                  </a:lnTo>
                  <a:lnTo>
                    <a:pt x="4221" y="17395"/>
                  </a:lnTo>
                  <a:lnTo>
                    <a:pt x="4221" y="19306"/>
                  </a:lnTo>
                  <a:lnTo>
                    <a:pt x="7200" y="21600"/>
                  </a:lnTo>
                  <a:lnTo>
                    <a:pt x="10179" y="21600"/>
                  </a:lnTo>
                  <a:lnTo>
                    <a:pt x="10179" y="19306"/>
                  </a:lnTo>
                  <a:lnTo>
                    <a:pt x="11669" y="18159"/>
                  </a:lnTo>
                  <a:lnTo>
                    <a:pt x="11669" y="17395"/>
                  </a:lnTo>
                  <a:lnTo>
                    <a:pt x="12910" y="16057"/>
                  </a:lnTo>
                  <a:lnTo>
                    <a:pt x="15890" y="13763"/>
                  </a:lnTo>
                  <a:lnTo>
                    <a:pt x="17379" y="13763"/>
                  </a:lnTo>
                  <a:lnTo>
                    <a:pt x="20607" y="11851"/>
                  </a:lnTo>
                  <a:lnTo>
                    <a:pt x="21600" y="10704"/>
                  </a:lnTo>
                  <a:lnTo>
                    <a:pt x="21600" y="6308"/>
                  </a:lnTo>
                  <a:lnTo>
                    <a:pt x="20607" y="6308"/>
                  </a:lnTo>
                  <a:lnTo>
                    <a:pt x="20607" y="439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5" name="Freeform 327"/>
            <p:cNvSpPr/>
            <p:nvPr/>
          </p:nvSpPr>
          <p:spPr>
            <a:xfrm>
              <a:off x="1432779" y="2544101"/>
              <a:ext cx="147345" cy="20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7" y="4396"/>
                  </a:moveTo>
                  <a:lnTo>
                    <a:pt x="15890" y="4396"/>
                  </a:lnTo>
                  <a:lnTo>
                    <a:pt x="14400" y="3058"/>
                  </a:lnTo>
                  <a:lnTo>
                    <a:pt x="12910" y="3058"/>
                  </a:lnTo>
                  <a:lnTo>
                    <a:pt x="12910" y="1912"/>
                  </a:lnTo>
                  <a:lnTo>
                    <a:pt x="11669" y="1912"/>
                  </a:lnTo>
                  <a:lnTo>
                    <a:pt x="8690" y="0"/>
                  </a:lnTo>
                  <a:lnTo>
                    <a:pt x="7200" y="0"/>
                  </a:lnTo>
                  <a:lnTo>
                    <a:pt x="7200" y="1912"/>
                  </a:lnTo>
                  <a:lnTo>
                    <a:pt x="5710" y="1912"/>
                  </a:lnTo>
                  <a:lnTo>
                    <a:pt x="4221" y="3058"/>
                  </a:lnTo>
                  <a:lnTo>
                    <a:pt x="4221" y="4396"/>
                  </a:lnTo>
                  <a:lnTo>
                    <a:pt x="1490" y="6308"/>
                  </a:lnTo>
                  <a:lnTo>
                    <a:pt x="1490" y="7455"/>
                  </a:lnTo>
                  <a:lnTo>
                    <a:pt x="0" y="8602"/>
                  </a:lnTo>
                  <a:lnTo>
                    <a:pt x="0" y="12998"/>
                  </a:lnTo>
                  <a:lnTo>
                    <a:pt x="1490" y="13763"/>
                  </a:lnTo>
                  <a:lnTo>
                    <a:pt x="2979" y="13763"/>
                  </a:lnTo>
                  <a:lnTo>
                    <a:pt x="4221" y="12998"/>
                  </a:lnTo>
                  <a:lnTo>
                    <a:pt x="4221" y="16057"/>
                  </a:lnTo>
                  <a:lnTo>
                    <a:pt x="2979" y="16057"/>
                  </a:lnTo>
                  <a:lnTo>
                    <a:pt x="2979" y="17395"/>
                  </a:lnTo>
                  <a:lnTo>
                    <a:pt x="4221" y="17395"/>
                  </a:lnTo>
                  <a:lnTo>
                    <a:pt x="4221" y="19306"/>
                  </a:lnTo>
                  <a:lnTo>
                    <a:pt x="7200" y="21600"/>
                  </a:lnTo>
                  <a:lnTo>
                    <a:pt x="10179" y="21600"/>
                  </a:lnTo>
                  <a:lnTo>
                    <a:pt x="10179" y="19306"/>
                  </a:lnTo>
                  <a:lnTo>
                    <a:pt x="11669" y="18159"/>
                  </a:lnTo>
                  <a:lnTo>
                    <a:pt x="11669" y="17395"/>
                  </a:lnTo>
                  <a:lnTo>
                    <a:pt x="12910" y="16057"/>
                  </a:lnTo>
                  <a:lnTo>
                    <a:pt x="15890" y="13763"/>
                  </a:lnTo>
                  <a:lnTo>
                    <a:pt x="17379" y="13763"/>
                  </a:lnTo>
                  <a:lnTo>
                    <a:pt x="20607" y="11851"/>
                  </a:lnTo>
                  <a:lnTo>
                    <a:pt x="21600" y="10704"/>
                  </a:lnTo>
                  <a:lnTo>
                    <a:pt x="21600" y="6308"/>
                  </a:lnTo>
                  <a:lnTo>
                    <a:pt x="20607" y="6308"/>
                  </a:lnTo>
                  <a:lnTo>
                    <a:pt x="20607" y="439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6" name="Freeform 328"/>
            <p:cNvSpPr/>
            <p:nvPr/>
          </p:nvSpPr>
          <p:spPr>
            <a:xfrm>
              <a:off x="1649558" y="2193945"/>
              <a:ext cx="326866" cy="3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77"/>
                  </a:moveTo>
                  <a:lnTo>
                    <a:pt x="0" y="7062"/>
                  </a:lnTo>
                  <a:lnTo>
                    <a:pt x="672" y="7685"/>
                  </a:lnTo>
                  <a:lnTo>
                    <a:pt x="672" y="8204"/>
                  </a:lnTo>
                  <a:lnTo>
                    <a:pt x="2015" y="8827"/>
                  </a:lnTo>
                  <a:lnTo>
                    <a:pt x="2798" y="9450"/>
                  </a:lnTo>
                  <a:lnTo>
                    <a:pt x="4589" y="9450"/>
                  </a:lnTo>
                  <a:lnTo>
                    <a:pt x="4589" y="10488"/>
                  </a:lnTo>
                  <a:lnTo>
                    <a:pt x="5260" y="10488"/>
                  </a:lnTo>
                  <a:lnTo>
                    <a:pt x="5260" y="11112"/>
                  </a:lnTo>
                  <a:lnTo>
                    <a:pt x="9177" y="11112"/>
                  </a:lnTo>
                  <a:lnTo>
                    <a:pt x="8506" y="11838"/>
                  </a:lnTo>
                  <a:lnTo>
                    <a:pt x="8506" y="12462"/>
                  </a:lnTo>
                  <a:lnTo>
                    <a:pt x="7834" y="12877"/>
                  </a:lnTo>
                  <a:lnTo>
                    <a:pt x="7834" y="13500"/>
                  </a:lnTo>
                  <a:lnTo>
                    <a:pt x="8506" y="14123"/>
                  </a:lnTo>
                  <a:lnTo>
                    <a:pt x="8506" y="18900"/>
                  </a:lnTo>
                  <a:lnTo>
                    <a:pt x="9177" y="19315"/>
                  </a:lnTo>
                  <a:lnTo>
                    <a:pt x="9177" y="19938"/>
                  </a:lnTo>
                  <a:lnTo>
                    <a:pt x="10632" y="20977"/>
                  </a:lnTo>
                  <a:lnTo>
                    <a:pt x="11080" y="20977"/>
                  </a:lnTo>
                  <a:lnTo>
                    <a:pt x="11751" y="21600"/>
                  </a:lnTo>
                  <a:lnTo>
                    <a:pt x="11751" y="20977"/>
                  </a:lnTo>
                  <a:lnTo>
                    <a:pt x="13094" y="20977"/>
                  </a:lnTo>
                  <a:lnTo>
                    <a:pt x="14549" y="19938"/>
                  </a:lnTo>
                  <a:lnTo>
                    <a:pt x="14549" y="19315"/>
                  </a:lnTo>
                  <a:lnTo>
                    <a:pt x="15221" y="19315"/>
                  </a:lnTo>
                  <a:lnTo>
                    <a:pt x="15221" y="18900"/>
                  </a:lnTo>
                  <a:lnTo>
                    <a:pt x="14549" y="18173"/>
                  </a:lnTo>
                  <a:lnTo>
                    <a:pt x="14549" y="16927"/>
                  </a:lnTo>
                  <a:lnTo>
                    <a:pt x="13766" y="16927"/>
                  </a:lnTo>
                  <a:lnTo>
                    <a:pt x="13766" y="15265"/>
                  </a:lnTo>
                  <a:lnTo>
                    <a:pt x="15221" y="15265"/>
                  </a:lnTo>
                  <a:lnTo>
                    <a:pt x="15221" y="15888"/>
                  </a:lnTo>
                  <a:lnTo>
                    <a:pt x="17011" y="15888"/>
                  </a:lnTo>
                  <a:lnTo>
                    <a:pt x="17011" y="15265"/>
                  </a:lnTo>
                  <a:lnTo>
                    <a:pt x="17683" y="15265"/>
                  </a:lnTo>
                  <a:lnTo>
                    <a:pt x="17683" y="14538"/>
                  </a:lnTo>
                  <a:lnTo>
                    <a:pt x="19138" y="14538"/>
                  </a:lnTo>
                  <a:lnTo>
                    <a:pt x="19138" y="14123"/>
                  </a:lnTo>
                  <a:lnTo>
                    <a:pt x="19585" y="14123"/>
                  </a:lnTo>
                  <a:lnTo>
                    <a:pt x="19585" y="13500"/>
                  </a:lnTo>
                  <a:lnTo>
                    <a:pt x="19138" y="11112"/>
                  </a:lnTo>
                  <a:lnTo>
                    <a:pt x="19138" y="10488"/>
                  </a:lnTo>
                  <a:lnTo>
                    <a:pt x="20257" y="9450"/>
                  </a:lnTo>
                  <a:lnTo>
                    <a:pt x="20257" y="7685"/>
                  </a:lnTo>
                  <a:lnTo>
                    <a:pt x="20928" y="7685"/>
                  </a:lnTo>
                  <a:lnTo>
                    <a:pt x="20928" y="7062"/>
                  </a:lnTo>
                  <a:lnTo>
                    <a:pt x="21600" y="7062"/>
                  </a:lnTo>
                  <a:lnTo>
                    <a:pt x="20928" y="7062"/>
                  </a:lnTo>
                  <a:lnTo>
                    <a:pt x="20257" y="6438"/>
                  </a:lnTo>
                  <a:lnTo>
                    <a:pt x="19585" y="6438"/>
                  </a:lnTo>
                  <a:lnTo>
                    <a:pt x="19585" y="4777"/>
                  </a:lnTo>
                  <a:lnTo>
                    <a:pt x="19138" y="4777"/>
                  </a:lnTo>
                  <a:lnTo>
                    <a:pt x="19138" y="5400"/>
                  </a:lnTo>
                  <a:lnTo>
                    <a:pt x="18466" y="5400"/>
                  </a:lnTo>
                  <a:lnTo>
                    <a:pt x="18466" y="4777"/>
                  </a:lnTo>
                  <a:lnTo>
                    <a:pt x="17683" y="4777"/>
                  </a:lnTo>
                  <a:lnTo>
                    <a:pt x="17683" y="4050"/>
                  </a:lnTo>
                  <a:lnTo>
                    <a:pt x="17011" y="4050"/>
                  </a:lnTo>
                  <a:lnTo>
                    <a:pt x="17011" y="2388"/>
                  </a:lnTo>
                  <a:lnTo>
                    <a:pt x="15221" y="2388"/>
                  </a:lnTo>
                  <a:lnTo>
                    <a:pt x="15221" y="3012"/>
                  </a:lnTo>
                  <a:lnTo>
                    <a:pt x="13766" y="3012"/>
                  </a:lnTo>
                  <a:lnTo>
                    <a:pt x="13766" y="3635"/>
                  </a:lnTo>
                  <a:lnTo>
                    <a:pt x="13094" y="3635"/>
                  </a:lnTo>
                  <a:lnTo>
                    <a:pt x="13094" y="4050"/>
                  </a:lnTo>
                  <a:lnTo>
                    <a:pt x="12423" y="4050"/>
                  </a:lnTo>
                  <a:lnTo>
                    <a:pt x="12423" y="3635"/>
                  </a:lnTo>
                  <a:lnTo>
                    <a:pt x="11080" y="3635"/>
                  </a:lnTo>
                  <a:lnTo>
                    <a:pt x="11080" y="3012"/>
                  </a:lnTo>
                  <a:lnTo>
                    <a:pt x="7163" y="3012"/>
                  </a:lnTo>
                  <a:lnTo>
                    <a:pt x="6715" y="2388"/>
                  </a:lnTo>
                  <a:lnTo>
                    <a:pt x="6715" y="1765"/>
                  </a:lnTo>
                  <a:lnTo>
                    <a:pt x="5932" y="1350"/>
                  </a:lnTo>
                  <a:lnTo>
                    <a:pt x="5260" y="1350"/>
                  </a:lnTo>
                  <a:lnTo>
                    <a:pt x="5260" y="727"/>
                  </a:lnTo>
                  <a:lnTo>
                    <a:pt x="4589" y="727"/>
                  </a:lnTo>
                  <a:lnTo>
                    <a:pt x="3917" y="0"/>
                  </a:lnTo>
                  <a:lnTo>
                    <a:pt x="3917" y="1765"/>
                  </a:lnTo>
                  <a:lnTo>
                    <a:pt x="3246" y="1765"/>
                  </a:lnTo>
                  <a:lnTo>
                    <a:pt x="3246" y="6023"/>
                  </a:lnTo>
                  <a:lnTo>
                    <a:pt x="2798" y="6023"/>
                  </a:lnTo>
                  <a:lnTo>
                    <a:pt x="2798" y="6438"/>
                  </a:lnTo>
                  <a:lnTo>
                    <a:pt x="3246" y="6438"/>
                  </a:lnTo>
                  <a:lnTo>
                    <a:pt x="2798" y="6438"/>
                  </a:lnTo>
                  <a:lnTo>
                    <a:pt x="2798" y="6023"/>
                  </a:lnTo>
                  <a:lnTo>
                    <a:pt x="1343" y="6023"/>
                  </a:lnTo>
                  <a:lnTo>
                    <a:pt x="1343" y="3012"/>
                  </a:lnTo>
                  <a:lnTo>
                    <a:pt x="2015" y="2388"/>
                  </a:lnTo>
                  <a:lnTo>
                    <a:pt x="2015" y="1765"/>
                  </a:lnTo>
                  <a:lnTo>
                    <a:pt x="2798" y="1350"/>
                  </a:lnTo>
                  <a:lnTo>
                    <a:pt x="2798" y="727"/>
                  </a:lnTo>
                  <a:lnTo>
                    <a:pt x="2015" y="727"/>
                  </a:lnTo>
                  <a:lnTo>
                    <a:pt x="672" y="1765"/>
                  </a:lnTo>
                  <a:lnTo>
                    <a:pt x="672" y="2388"/>
                  </a:lnTo>
                  <a:lnTo>
                    <a:pt x="0" y="3012"/>
                  </a:lnTo>
                  <a:lnTo>
                    <a:pt x="0" y="477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7" name="Freeform 329"/>
            <p:cNvSpPr/>
            <p:nvPr/>
          </p:nvSpPr>
          <p:spPr>
            <a:xfrm>
              <a:off x="1649558" y="2193945"/>
              <a:ext cx="326866" cy="3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77"/>
                  </a:moveTo>
                  <a:lnTo>
                    <a:pt x="0" y="7062"/>
                  </a:lnTo>
                  <a:lnTo>
                    <a:pt x="672" y="7685"/>
                  </a:lnTo>
                  <a:lnTo>
                    <a:pt x="672" y="8204"/>
                  </a:lnTo>
                  <a:lnTo>
                    <a:pt x="2015" y="8827"/>
                  </a:lnTo>
                  <a:lnTo>
                    <a:pt x="2798" y="9450"/>
                  </a:lnTo>
                  <a:lnTo>
                    <a:pt x="4589" y="9450"/>
                  </a:lnTo>
                  <a:lnTo>
                    <a:pt x="4589" y="10488"/>
                  </a:lnTo>
                  <a:lnTo>
                    <a:pt x="5260" y="10488"/>
                  </a:lnTo>
                  <a:lnTo>
                    <a:pt x="5260" y="11112"/>
                  </a:lnTo>
                  <a:lnTo>
                    <a:pt x="9177" y="11112"/>
                  </a:lnTo>
                  <a:lnTo>
                    <a:pt x="8506" y="11838"/>
                  </a:lnTo>
                  <a:lnTo>
                    <a:pt x="8506" y="12462"/>
                  </a:lnTo>
                  <a:lnTo>
                    <a:pt x="7834" y="12877"/>
                  </a:lnTo>
                  <a:lnTo>
                    <a:pt x="7834" y="13500"/>
                  </a:lnTo>
                  <a:lnTo>
                    <a:pt x="8506" y="14123"/>
                  </a:lnTo>
                  <a:lnTo>
                    <a:pt x="8506" y="18900"/>
                  </a:lnTo>
                  <a:lnTo>
                    <a:pt x="9177" y="19315"/>
                  </a:lnTo>
                  <a:lnTo>
                    <a:pt x="9177" y="19938"/>
                  </a:lnTo>
                  <a:lnTo>
                    <a:pt x="10632" y="20977"/>
                  </a:lnTo>
                  <a:lnTo>
                    <a:pt x="11080" y="20977"/>
                  </a:lnTo>
                  <a:lnTo>
                    <a:pt x="11751" y="21600"/>
                  </a:lnTo>
                  <a:lnTo>
                    <a:pt x="11751" y="20977"/>
                  </a:lnTo>
                  <a:lnTo>
                    <a:pt x="13094" y="20977"/>
                  </a:lnTo>
                  <a:lnTo>
                    <a:pt x="14549" y="19938"/>
                  </a:lnTo>
                  <a:lnTo>
                    <a:pt x="14549" y="19315"/>
                  </a:lnTo>
                  <a:lnTo>
                    <a:pt x="15221" y="19315"/>
                  </a:lnTo>
                  <a:lnTo>
                    <a:pt x="15221" y="18900"/>
                  </a:lnTo>
                  <a:lnTo>
                    <a:pt x="14549" y="18173"/>
                  </a:lnTo>
                  <a:lnTo>
                    <a:pt x="14549" y="16927"/>
                  </a:lnTo>
                  <a:lnTo>
                    <a:pt x="13766" y="16927"/>
                  </a:lnTo>
                  <a:lnTo>
                    <a:pt x="13766" y="15265"/>
                  </a:lnTo>
                  <a:lnTo>
                    <a:pt x="15221" y="15265"/>
                  </a:lnTo>
                  <a:lnTo>
                    <a:pt x="15221" y="15888"/>
                  </a:lnTo>
                  <a:lnTo>
                    <a:pt x="17011" y="15888"/>
                  </a:lnTo>
                  <a:lnTo>
                    <a:pt x="17011" y="15265"/>
                  </a:lnTo>
                  <a:lnTo>
                    <a:pt x="17683" y="15265"/>
                  </a:lnTo>
                  <a:lnTo>
                    <a:pt x="17683" y="14538"/>
                  </a:lnTo>
                  <a:lnTo>
                    <a:pt x="19138" y="14538"/>
                  </a:lnTo>
                  <a:lnTo>
                    <a:pt x="19138" y="14123"/>
                  </a:lnTo>
                  <a:lnTo>
                    <a:pt x="19585" y="14123"/>
                  </a:lnTo>
                  <a:lnTo>
                    <a:pt x="19585" y="13500"/>
                  </a:lnTo>
                  <a:lnTo>
                    <a:pt x="19138" y="11112"/>
                  </a:lnTo>
                  <a:lnTo>
                    <a:pt x="19138" y="10488"/>
                  </a:lnTo>
                  <a:lnTo>
                    <a:pt x="20257" y="9450"/>
                  </a:lnTo>
                  <a:lnTo>
                    <a:pt x="20257" y="7685"/>
                  </a:lnTo>
                  <a:lnTo>
                    <a:pt x="20928" y="7685"/>
                  </a:lnTo>
                  <a:lnTo>
                    <a:pt x="20928" y="7062"/>
                  </a:lnTo>
                  <a:lnTo>
                    <a:pt x="21600" y="7062"/>
                  </a:lnTo>
                  <a:lnTo>
                    <a:pt x="20928" y="7062"/>
                  </a:lnTo>
                  <a:lnTo>
                    <a:pt x="20257" y="6438"/>
                  </a:lnTo>
                  <a:lnTo>
                    <a:pt x="19585" y="6438"/>
                  </a:lnTo>
                  <a:lnTo>
                    <a:pt x="19585" y="4777"/>
                  </a:lnTo>
                  <a:lnTo>
                    <a:pt x="19138" y="4777"/>
                  </a:lnTo>
                  <a:lnTo>
                    <a:pt x="19138" y="5400"/>
                  </a:lnTo>
                  <a:lnTo>
                    <a:pt x="18466" y="5400"/>
                  </a:lnTo>
                  <a:lnTo>
                    <a:pt x="18466" y="4777"/>
                  </a:lnTo>
                  <a:lnTo>
                    <a:pt x="17683" y="4777"/>
                  </a:lnTo>
                  <a:lnTo>
                    <a:pt x="17683" y="4050"/>
                  </a:lnTo>
                  <a:lnTo>
                    <a:pt x="17011" y="4050"/>
                  </a:lnTo>
                  <a:lnTo>
                    <a:pt x="17011" y="2388"/>
                  </a:lnTo>
                  <a:lnTo>
                    <a:pt x="15221" y="2388"/>
                  </a:lnTo>
                  <a:lnTo>
                    <a:pt x="15221" y="3012"/>
                  </a:lnTo>
                  <a:lnTo>
                    <a:pt x="13766" y="3012"/>
                  </a:lnTo>
                  <a:lnTo>
                    <a:pt x="13766" y="3635"/>
                  </a:lnTo>
                  <a:lnTo>
                    <a:pt x="13094" y="3635"/>
                  </a:lnTo>
                  <a:lnTo>
                    <a:pt x="13094" y="4050"/>
                  </a:lnTo>
                  <a:lnTo>
                    <a:pt x="12423" y="4050"/>
                  </a:lnTo>
                  <a:lnTo>
                    <a:pt x="12423" y="3635"/>
                  </a:lnTo>
                  <a:lnTo>
                    <a:pt x="11080" y="3635"/>
                  </a:lnTo>
                  <a:lnTo>
                    <a:pt x="11080" y="3012"/>
                  </a:lnTo>
                  <a:lnTo>
                    <a:pt x="7163" y="3012"/>
                  </a:lnTo>
                  <a:lnTo>
                    <a:pt x="6715" y="2388"/>
                  </a:lnTo>
                  <a:lnTo>
                    <a:pt x="6715" y="1765"/>
                  </a:lnTo>
                  <a:lnTo>
                    <a:pt x="5932" y="1350"/>
                  </a:lnTo>
                  <a:lnTo>
                    <a:pt x="5260" y="1350"/>
                  </a:lnTo>
                  <a:lnTo>
                    <a:pt x="5260" y="727"/>
                  </a:lnTo>
                  <a:lnTo>
                    <a:pt x="4589" y="727"/>
                  </a:lnTo>
                  <a:lnTo>
                    <a:pt x="3917" y="0"/>
                  </a:lnTo>
                  <a:lnTo>
                    <a:pt x="3917" y="1765"/>
                  </a:lnTo>
                  <a:lnTo>
                    <a:pt x="3246" y="1765"/>
                  </a:lnTo>
                  <a:lnTo>
                    <a:pt x="3246" y="6023"/>
                  </a:lnTo>
                  <a:lnTo>
                    <a:pt x="2798" y="6023"/>
                  </a:lnTo>
                  <a:lnTo>
                    <a:pt x="2798" y="6438"/>
                  </a:lnTo>
                  <a:lnTo>
                    <a:pt x="3246" y="6438"/>
                  </a:lnTo>
                  <a:lnTo>
                    <a:pt x="2798" y="6438"/>
                  </a:lnTo>
                  <a:lnTo>
                    <a:pt x="2798" y="6023"/>
                  </a:lnTo>
                  <a:lnTo>
                    <a:pt x="1343" y="6023"/>
                  </a:lnTo>
                  <a:lnTo>
                    <a:pt x="1343" y="3012"/>
                  </a:lnTo>
                  <a:lnTo>
                    <a:pt x="2015" y="2388"/>
                  </a:lnTo>
                  <a:lnTo>
                    <a:pt x="2015" y="1765"/>
                  </a:lnTo>
                  <a:lnTo>
                    <a:pt x="2798" y="1350"/>
                  </a:lnTo>
                  <a:lnTo>
                    <a:pt x="2798" y="727"/>
                  </a:lnTo>
                  <a:lnTo>
                    <a:pt x="2015" y="727"/>
                  </a:lnTo>
                  <a:lnTo>
                    <a:pt x="672" y="1765"/>
                  </a:lnTo>
                  <a:lnTo>
                    <a:pt x="672" y="2388"/>
                  </a:lnTo>
                  <a:lnTo>
                    <a:pt x="0" y="3012"/>
                  </a:lnTo>
                  <a:lnTo>
                    <a:pt x="0" y="477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8" name="Freeform 330"/>
            <p:cNvSpPr/>
            <p:nvPr/>
          </p:nvSpPr>
          <p:spPr>
            <a:xfrm>
              <a:off x="1481893" y="2186650"/>
              <a:ext cx="306543" cy="54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4" y="13527"/>
                  </a:moveTo>
                  <a:lnTo>
                    <a:pt x="20884" y="8582"/>
                  </a:lnTo>
                  <a:lnTo>
                    <a:pt x="21600" y="8073"/>
                  </a:lnTo>
                  <a:lnTo>
                    <a:pt x="17423" y="8073"/>
                  </a:lnTo>
                  <a:lnTo>
                    <a:pt x="17423" y="7636"/>
                  </a:lnTo>
                  <a:lnTo>
                    <a:pt x="16707" y="7636"/>
                  </a:lnTo>
                  <a:lnTo>
                    <a:pt x="16707" y="6909"/>
                  </a:lnTo>
                  <a:lnTo>
                    <a:pt x="14798" y="6909"/>
                  </a:lnTo>
                  <a:lnTo>
                    <a:pt x="13962" y="6473"/>
                  </a:lnTo>
                  <a:lnTo>
                    <a:pt x="12530" y="6036"/>
                  </a:lnTo>
                  <a:lnTo>
                    <a:pt x="12530" y="5673"/>
                  </a:lnTo>
                  <a:lnTo>
                    <a:pt x="11814" y="5236"/>
                  </a:lnTo>
                  <a:lnTo>
                    <a:pt x="11814" y="2400"/>
                  </a:lnTo>
                  <a:lnTo>
                    <a:pt x="12530" y="1964"/>
                  </a:lnTo>
                  <a:lnTo>
                    <a:pt x="12530" y="1527"/>
                  </a:lnTo>
                  <a:lnTo>
                    <a:pt x="13962" y="800"/>
                  </a:lnTo>
                  <a:lnTo>
                    <a:pt x="14798" y="800"/>
                  </a:lnTo>
                  <a:lnTo>
                    <a:pt x="14798" y="0"/>
                  </a:lnTo>
                  <a:lnTo>
                    <a:pt x="13246" y="0"/>
                  </a:lnTo>
                  <a:lnTo>
                    <a:pt x="13246" y="291"/>
                  </a:lnTo>
                  <a:lnTo>
                    <a:pt x="12530" y="800"/>
                  </a:lnTo>
                  <a:lnTo>
                    <a:pt x="11814" y="1236"/>
                  </a:lnTo>
                  <a:lnTo>
                    <a:pt x="11098" y="1236"/>
                  </a:lnTo>
                  <a:lnTo>
                    <a:pt x="11098" y="1527"/>
                  </a:lnTo>
                  <a:lnTo>
                    <a:pt x="10621" y="1527"/>
                  </a:lnTo>
                  <a:lnTo>
                    <a:pt x="9786" y="1236"/>
                  </a:lnTo>
                  <a:lnTo>
                    <a:pt x="9786" y="1527"/>
                  </a:lnTo>
                  <a:lnTo>
                    <a:pt x="7638" y="1527"/>
                  </a:lnTo>
                  <a:lnTo>
                    <a:pt x="6922" y="1964"/>
                  </a:lnTo>
                  <a:lnTo>
                    <a:pt x="6922" y="2836"/>
                  </a:lnTo>
                  <a:lnTo>
                    <a:pt x="6444" y="3127"/>
                  </a:lnTo>
                  <a:lnTo>
                    <a:pt x="6444" y="4073"/>
                  </a:lnTo>
                  <a:lnTo>
                    <a:pt x="5609" y="4509"/>
                  </a:lnTo>
                  <a:lnTo>
                    <a:pt x="5609" y="4800"/>
                  </a:lnTo>
                  <a:lnTo>
                    <a:pt x="4893" y="4800"/>
                  </a:lnTo>
                  <a:lnTo>
                    <a:pt x="4893" y="5236"/>
                  </a:lnTo>
                  <a:lnTo>
                    <a:pt x="4177" y="5236"/>
                  </a:lnTo>
                  <a:lnTo>
                    <a:pt x="4177" y="6036"/>
                  </a:lnTo>
                  <a:lnTo>
                    <a:pt x="3461" y="6036"/>
                  </a:lnTo>
                  <a:lnTo>
                    <a:pt x="3461" y="6473"/>
                  </a:lnTo>
                  <a:lnTo>
                    <a:pt x="2745" y="6909"/>
                  </a:lnTo>
                  <a:lnTo>
                    <a:pt x="2745" y="8582"/>
                  </a:lnTo>
                  <a:lnTo>
                    <a:pt x="3461" y="8582"/>
                  </a:lnTo>
                  <a:lnTo>
                    <a:pt x="3461" y="9018"/>
                  </a:lnTo>
                  <a:lnTo>
                    <a:pt x="2745" y="9309"/>
                  </a:lnTo>
                  <a:lnTo>
                    <a:pt x="2745" y="10182"/>
                  </a:lnTo>
                  <a:lnTo>
                    <a:pt x="3461" y="10473"/>
                  </a:lnTo>
                  <a:lnTo>
                    <a:pt x="3461" y="11418"/>
                  </a:lnTo>
                  <a:lnTo>
                    <a:pt x="2745" y="11855"/>
                  </a:lnTo>
                  <a:lnTo>
                    <a:pt x="2745" y="12145"/>
                  </a:lnTo>
                  <a:lnTo>
                    <a:pt x="1432" y="13018"/>
                  </a:lnTo>
                  <a:lnTo>
                    <a:pt x="716" y="13018"/>
                  </a:lnTo>
                  <a:lnTo>
                    <a:pt x="716" y="13818"/>
                  </a:lnTo>
                  <a:lnTo>
                    <a:pt x="0" y="13818"/>
                  </a:lnTo>
                  <a:lnTo>
                    <a:pt x="0" y="14255"/>
                  </a:lnTo>
                  <a:lnTo>
                    <a:pt x="716" y="14255"/>
                  </a:lnTo>
                  <a:lnTo>
                    <a:pt x="1432" y="14691"/>
                  </a:lnTo>
                  <a:lnTo>
                    <a:pt x="1432" y="14982"/>
                  </a:lnTo>
                  <a:lnTo>
                    <a:pt x="2148" y="14982"/>
                  </a:lnTo>
                  <a:lnTo>
                    <a:pt x="2745" y="15418"/>
                  </a:lnTo>
                  <a:lnTo>
                    <a:pt x="3461" y="15418"/>
                  </a:lnTo>
                  <a:lnTo>
                    <a:pt x="4177" y="15927"/>
                  </a:lnTo>
                  <a:lnTo>
                    <a:pt x="6922" y="15927"/>
                  </a:lnTo>
                  <a:lnTo>
                    <a:pt x="7638" y="16364"/>
                  </a:lnTo>
                  <a:lnTo>
                    <a:pt x="7638" y="16655"/>
                  </a:lnTo>
                  <a:lnTo>
                    <a:pt x="8354" y="16655"/>
                  </a:lnTo>
                  <a:lnTo>
                    <a:pt x="9786" y="17527"/>
                  </a:lnTo>
                  <a:lnTo>
                    <a:pt x="9786" y="17964"/>
                  </a:lnTo>
                  <a:lnTo>
                    <a:pt x="10621" y="18327"/>
                  </a:lnTo>
                  <a:lnTo>
                    <a:pt x="10621" y="18764"/>
                  </a:lnTo>
                  <a:lnTo>
                    <a:pt x="11098" y="18764"/>
                  </a:lnTo>
                  <a:lnTo>
                    <a:pt x="11098" y="19200"/>
                  </a:lnTo>
                  <a:lnTo>
                    <a:pt x="11814" y="19200"/>
                  </a:lnTo>
                  <a:lnTo>
                    <a:pt x="12530" y="19491"/>
                  </a:lnTo>
                  <a:lnTo>
                    <a:pt x="12530" y="19200"/>
                  </a:lnTo>
                  <a:lnTo>
                    <a:pt x="15991" y="19200"/>
                  </a:lnTo>
                  <a:lnTo>
                    <a:pt x="15991" y="20364"/>
                  </a:lnTo>
                  <a:lnTo>
                    <a:pt x="15275" y="20364"/>
                  </a:lnTo>
                  <a:lnTo>
                    <a:pt x="15275" y="21164"/>
                  </a:lnTo>
                  <a:lnTo>
                    <a:pt x="15991" y="21164"/>
                  </a:lnTo>
                  <a:lnTo>
                    <a:pt x="15991" y="21600"/>
                  </a:lnTo>
                  <a:lnTo>
                    <a:pt x="16707" y="21600"/>
                  </a:lnTo>
                  <a:lnTo>
                    <a:pt x="16707" y="20873"/>
                  </a:lnTo>
                  <a:lnTo>
                    <a:pt x="17423" y="20364"/>
                  </a:lnTo>
                  <a:lnTo>
                    <a:pt x="17423" y="16655"/>
                  </a:lnTo>
                  <a:lnTo>
                    <a:pt x="16707" y="16655"/>
                  </a:lnTo>
                  <a:lnTo>
                    <a:pt x="16707" y="16364"/>
                  </a:lnTo>
                  <a:lnTo>
                    <a:pt x="15991" y="16364"/>
                  </a:lnTo>
                  <a:lnTo>
                    <a:pt x="15991" y="15927"/>
                  </a:lnTo>
                  <a:lnTo>
                    <a:pt x="16707" y="15927"/>
                  </a:lnTo>
                  <a:lnTo>
                    <a:pt x="16707" y="15418"/>
                  </a:lnTo>
                  <a:lnTo>
                    <a:pt x="18139" y="15418"/>
                  </a:lnTo>
                  <a:lnTo>
                    <a:pt x="18139" y="14691"/>
                  </a:lnTo>
                  <a:lnTo>
                    <a:pt x="17423" y="14691"/>
                  </a:lnTo>
                  <a:lnTo>
                    <a:pt x="17423" y="14255"/>
                  </a:lnTo>
                  <a:lnTo>
                    <a:pt x="18139" y="14255"/>
                  </a:lnTo>
                  <a:lnTo>
                    <a:pt x="18975" y="13818"/>
                  </a:lnTo>
                  <a:lnTo>
                    <a:pt x="20884" y="13818"/>
                  </a:lnTo>
                  <a:lnTo>
                    <a:pt x="20884" y="135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9" name="Freeform 331"/>
            <p:cNvSpPr/>
            <p:nvPr/>
          </p:nvSpPr>
          <p:spPr>
            <a:xfrm>
              <a:off x="1481893" y="2186650"/>
              <a:ext cx="306543" cy="54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4" y="13527"/>
                  </a:moveTo>
                  <a:lnTo>
                    <a:pt x="20884" y="8582"/>
                  </a:lnTo>
                  <a:lnTo>
                    <a:pt x="21600" y="8073"/>
                  </a:lnTo>
                  <a:lnTo>
                    <a:pt x="17423" y="8073"/>
                  </a:lnTo>
                  <a:lnTo>
                    <a:pt x="17423" y="7636"/>
                  </a:lnTo>
                  <a:lnTo>
                    <a:pt x="16707" y="7636"/>
                  </a:lnTo>
                  <a:lnTo>
                    <a:pt x="16707" y="6909"/>
                  </a:lnTo>
                  <a:lnTo>
                    <a:pt x="14798" y="6909"/>
                  </a:lnTo>
                  <a:lnTo>
                    <a:pt x="13962" y="6473"/>
                  </a:lnTo>
                  <a:lnTo>
                    <a:pt x="12530" y="6036"/>
                  </a:lnTo>
                  <a:lnTo>
                    <a:pt x="12530" y="5673"/>
                  </a:lnTo>
                  <a:lnTo>
                    <a:pt x="11814" y="5236"/>
                  </a:lnTo>
                  <a:lnTo>
                    <a:pt x="11814" y="2400"/>
                  </a:lnTo>
                  <a:lnTo>
                    <a:pt x="12530" y="1964"/>
                  </a:lnTo>
                  <a:lnTo>
                    <a:pt x="12530" y="1527"/>
                  </a:lnTo>
                  <a:lnTo>
                    <a:pt x="13962" y="800"/>
                  </a:lnTo>
                  <a:lnTo>
                    <a:pt x="14798" y="800"/>
                  </a:lnTo>
                  <a:lnTo>
                    <a:pt x="14798" y="0"/>
                  </a:lnTo>
                  <a:lnTo>
                    <a:pt x="13246" y="0"/>
                  </a:lnTo>
                  <a:lnTo>
                    <a:pt x="13246" y="291"/>
                  </a:lnTo>
                  <a:lnTo>
                    <a:pt x="12530" y="800"/>
                  </a:lnTo>
                  <a:lnTo>
                    <a:pt x="11814" y="1236"/>
                  </a:lnTo>
                  <a:lnTo>
                    <a:pt x="11098" y="1236"/>
                  </a:lnTo>
                  <a:lnTo>
                    <a:pt x="11098" y="1527"/>
                  </a:lnTo>
                  <a:lnTo>
                    <a:pt x="10621" y="1527"/>
                  </a:lnTo>
                  <a:lnTo>
                    <a:pt x="9786" y="1236"/>
                  </a:lnTo>
                  <a:lnTo>
                    <a:pt x="9786" y="1527"/>
                  </a:lnTo>
                  <a:lnTo>
                    <a:pt x="7638" y="1527"/>
                  </a:lnTo>
                  <a:lnTo>
                    <a:pt x="6922" y="1964"/>
                  </a:lnTo>
                  <a:lnTo>
                    <a:pt x="6922" y="2836"/>
                  </a:lnTo>
                  <a:lnTo>
                    <a:pt x="6444" y="3127"/>
                  </a:lnTo>
                  <a:lnTo>
                    <a:pt x="6444" y="4073"/>
                  </a:lnTo>
                  <a:lnTo>
                    <a:pt x="5609" y="4509"/>
                  </a:lnTo>
                  <a:lnTo>
                    <a:pt x="5609" y="4800"/>
                  </a:lnTo>
                  <a:lnTo>
                    <a:pt x="4893" y="4800"/>
                  </a:lnTo>
                  <a:lnTo>
                    <a:pt x="4893" y="5236"/>
                  </a:lnTo>
                  <a:lnTo>
                    <a:pt x="4177" y="5236"/>
                  </a:lnTo>
                  <a:lnTo>
                    <a:pt x="4177" y="6036"/>
                  </a:lnTo>
                  <a:lnTo>
                    <a:pt x="3461" y="6036"/>
                  </a:lnTo>
                  <a:lnTo>
                    <a:pt x="3461" y="6473"/>
                  </a:lnTo>
                  <a:lnTo>
                    <a:pt x="2745" y="6909"/>
                  </a:lnTo>
                  <a:lnTo>
                    <a:pt x="2745" y="8582"/>
                  </a:lnTo>
                  <a:lnTo>
                    <a:pt x="3461" y="8582"/>
                  </a:lnTo>
                  <a:lnTo>
                    <a:pt x="3461" y="9018"/>
                  </a:lnTo>
                  <a:lnTo>
                    <a:pt x="2745" y="9309"/>
                  </a:lnTo>
                  <a:lnTo>
                    <a:pt x="2745" y="10182"/>
                  </a:lnTo>
                  <a:lnTo>
                    <a:pt x="3461" y="10473"/>
                  </a:lnTo>
                  <a:lnTo>
                    <a:pt x="3461" y="11418"/>
                  </a:lnTo>
                  <a:lnTo>
                    <a:pt x="2745" y="11855"/>
                  </a:lnTo>
                  <a:lnTo>
                    <a:pt x="2745" y="12145"/>
                  </a:lnTo>
                  <a:lnTo>
                    <a:pt x="1432" y="13018"/>
                  </a:lnTo>
                  <a:lnTo>
                    <a:pt x="716" y="13018"/>
                  </a:lnTo>
                  <a:lnTo>
                    <a:pt x="716" y="13818"/>
                  </a:lnTo>
                  <a:lnTo>
                    <a:pt x="0" y="13818"/>
                  </a:lnTo>
                  <a:lnTo>
                    <a:pt x="0" y="14255"/>
                  </a:lnTo>
                  <a:lnTo>
                    <a:pt x="716" y="14255"/>
                  </a:lnTo>
                  <a:lnTo>
                    <a:pt x="1432" y="14691"/>
                  </a:lnTo>
                  <a:lnTo>
                    <a:pt x="1432" y="14982"/>
                  </a:lnTo>
                  <a:lnTo>
                    <a:pt x="2148" y="14982"/>
                  </a:lnTo>
                  <a:lnTo>
                    <a:pt x="2745" y="15418"/>
                  </a:lnTo>
                  <a:lnTo>
                    <a:pt x="3461" y="15418"/>
                  </a:lnTo>
                  <a:lnTo>
                    <a:pt x="4177" y="15927"/>
                  </a:lnTo>
                  <a:lnTo>
                    <a:pt x="6922" y="15927"/>
                  </a:lnTo>
                  <a:lnTo>
                    <a:pt x="7638" y="16364"/>
                  </a:lnTo>
                  <a:lnTo>
                    <a:pt x="7638" y="16655"/>
                  </a:lnTo>
                  <a:lnTo>
                    <a:pt x="8354" y="16655"/>
                  </a:lnTo>
                  <a:lnTo>
                    <a:pt x="9786" y="17527"/>
                  </a:lnTo>
                  <a:lnTo>
                    <a:pt x="9786" y="17964"/>
                  </a:lnTo>
                  <a:lnTo>
                    <a:pt x="10621" y="18327"/>
                  </a:lnTo>
                  <a:lnTo>
                    <a:pt x="10621" y="18764"/>
                  </a:lnTo>
                  <a:lnTo>
                    <a:pt x="11098" y="18764"/>
                  </a:lnTo>
                  <a:lnTo>
                    <a:pt x="11098" y="19200"/>
                  </a:lnTo>
                  <a:lnTo>
                    <a:pt x="11814" y="19200"/>
                  </a:lnTo>
                  <a:lnTo>
                    <a:pt x="12530" y="19491"/>
                  </a:lnTo>
                  <a:lnTo>
                    <a:pt x="12530" y="19200"/>
                  </a:lnTo>
                  <a:lnTo>
                    <a:pt x="15991" y="19200"/>
                  </a:lnTo>
                  <a:lnTo>
                    <a:pt x="15991" y="20364"/>
                  </a:lnTo>
                  <a:lnTo>
                    <a:pt x="15275" y="20364"/>
                  </a:lnTo>
                  <a:lnTo>
                    <a:pt x="15275" y="21164"/>
                  </a:lnTo>
                  <a:lnTo>
                    <a:pt x="15991" y="21164"/>
                  </a:lnTo>
                  <a:lnTo>
                    <a:pt x="15991" y="21600"/>
                  </a:lnTo>
                  <a:lnTo>
                    <a:pt x="16707" y="21600"/>
                  </a:lnTo>
                  <a:lnTo>
                    <a:pt x="16707" y="20873"/>
                  </a:lnTo>
                  <a:lnTo>
                    <a:pt x="17423" y="20364"/>
                  </a:lnTo>
                  <a:lnTo>
                    <a:pt x="17423" y="16655"/>
                  </a:lnTo>
                  <a:lnTo>
                    <a:pt x="16707" y="16655"/>
                  </a:lnTo>
                  <a:lnTo>
                    <a:pt x="16707" y="16364"/>
                  </a:lnTo>
                  <a:lnTo>
                    <a:pt x="15991" y="16364"/>
                  </a:lnTo>
                  <a:lnTo>
                    <a:pt x="15991" y="15927"/>
                  </a:lnTo>
                  <a:lnTo>
                    <a:pt x="16707" y="15927"/>
                  </a:lnTo>
                  <a:lnTo>
                    <a:pt x="16707" y="15418"/>
                  </a:lnTo>
                  <a:lnTo>
                    <a:pt x="18139" y="15418"/>
                  </a:lnTo>
                  <a:lnTo>
                    <a:pt x="18139" y="14691"/>
                  </a:lnTo>
                  <a:lnTo>
                    <a:pt x="17423" y="14691"/>
                  </a:lnTo>
                  <a:lnTo>
                    <a:pt x="17423" y="14255"/>
                  </a:lnTo>
                  <a:lnTo>
                    <a:pt x="18139" y="14255"/>
                  </a:lnTo>
                  <a:lnTo>
                    <a:pt x="18975" y="13818"/>
                  </a:lnTo>
                  <a:lnTo>
                    <a:pt x="20884" y="13818"/>
                  </a:lnTo>
                  <a:lnTo>
                    <a:pt x="20884" y="135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0" name="Freeform 332"/>
            <p:cNvSpPr/>
            <p:nvPr/>
          </p:nvSpPr>
          <p:spPr>
            <a:xfrm>
              <a:off x="1869725" y="237084"/>
              <a:ext cx="442030" cy="32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" y="4706"/>
                  </a:moveTo>
                  <a:lnTo>
                    <a:pt x="497" y="4706"/>
                  </a:lnTo>
                  <a:lnTo>
                    <a:pt x="497" y="3499"/>
                  </a:lnTo>
                  <a:lnTo>
                    <a:pt x="1821" y="1448"/>
                  </a:lnTo>
                  <a:lnTo>
                    <a:pt x="2897" y="1448"/>
                  </a:lnTo>
                  <a:lnTo>
                    <a:pt x="3393" y="724"/>
                  </a:lnTo>
                  <a:lnTo>
                    <a:pt x="4221" y="0"/>
                  </a:lnTo>
                  <a:lnTo>
                    <a:pt x="5214" y="0"/>
                  </a:lnTo>
                  <a:lnTo>
                    <a:pt x="5214" y="724"/>
                  </a:lnTo>
                  <a:lnTo>
                    <a:pt x="4717" y="1448"/>
                  </a:lnTo>
                  <a:lnTo>
                    <a:pt x="4221" y="1448"/>
                  </a:lnTo>
                  <a:lnTo>
                    <a:pt x="4221" y="1931"/>
                  </a:lnTo>
                  <a:lnTo>
                    <a:pt x="3724" y="1931"/>
                  </a:lnTo>
                  <a:lnTo>
                    <a:pt x="3724" y="3499"/>
                  </a:lnTo>
                  <a:lnTo>
                    <a:pt x="5214" y="3499"/>
                  </a:lnTo>
                  <a:lnTo>
                    <a:pt x="5214" y="1931"/>
                  </a:lnTo>
                  <a:lnTo>
                    <a:pt x="6290" y="1931"/>
                  </a:lnTo>
                  <a:lnTo>
                    <a:pt x="6621" y="1448"/>
                  </a:lnTo>
                  <a:lnTo>
                    <a:pt x="7117" y="1448"/>
                  </a:lnTo>
                  <a:lnTo>
                    <a:pt x="7614" y="724"/>
                  </a:lnTo>
                  <a:lnTo>
                    <a:pt x="9186" y="724"/>
                  </a:lnTo>
                  <a:lnTo>
                    <a:pt x="9517" y="1448"/>
                  </a:lnTo>
                  <a:lnTo>
                    <a:pt x="9517" y="1931"/>
                  </a:lnTo>
                  <a:lnTo>
                    <a:pt x="9186" y="1931"/>
                  </a:lnTo>
                  <a:lnTo>
                    <a:pt x="9186" y="2775"/>
                  </a:lnTo>
                  <a:lnTo>
                    <a:pt x="12910" y="2775"/>
                  </a:lnTo>
                  <a:lnTo>
                    <a:pt x="12910" y="3499"/>
                  </a:lnTo>
                  <a:lnTo>
                    <a:pt x="15310" y="3499"/>
                  </a:lnTo>
                  <a:lnTo>
                    <a:pt x="15310" y="3982"/>
                  </a:lnTo>
                  <a:lnTo>
                    <a:pt x="15807" y="3982"/>
                  </a:lnTo>
                  <a:lnTo>
                    <a:pt x="15807" y="5430"/>
                  </a:lnTo>
                  <a:lnTo>
                    <a:pt x="14979" y="6758"/>
                  </a:lnTo>
                  <a:lnTo>
                    <a:pt x="15310" y="6154"/>
                  </a:lnTo>
                  <a:lnTo>
                    <a:pt x="16303" y="6154"/>
                  </a:lnTo>
                  <a:lnTo>
                    <a:pt x="16303" y="5430"/>
                  </a:lnTo>
                  <a:lnTo>
                    <a:pt x="16883" y="5430"/>
                  </a:lnTo>
                  <a:lnTo>
                    <a:pt x="16883" y="6154"/>
                  </a:lnTo>
                  <a:lnTo>
                    <a:pt x="17379" y="6154"/>
                  </a:lnTo>
                  <a:lnTo>
                    <a:pt x="17876" y="6758"/>
                  </a:lnTo>
                  <a:lnTo>
                    <a:pt x="18207" y="6758"/>
                  </a:lnTo>
                  <a:lnTo>
                    <a:pt x="18207" y="8930"/>
                  </a:lnTo>
                  <a:lnTo>
                    <a:pt x="16883" y="8930"/>
                  </a:lnTo>
                  <a:lnTo>
                    <a:pt x="16883" y="9412"/>
                  </a:lnTo>
                  <a:lnTo>
                    <a:pt x="17876" y="9412"/>
                  </a:lnTo>
                  <a:lnTo>
                    <a:pt x="18207" y="10136"/>
                  </a:lnTo>
                  <a:lnTo>
                    <a:pt x="19200" y="10136"/>
                  </a:lnTo>
                  <a:lnTo>
                    <a:pt x="19200" y="12188"/>
                  </a:lnTo>
                  <a:lnTo>
                    <a:pt x="20772" y="12188"/>
                  </a:lnTo>
                  <a:lnTo>
                    <a:pt x="20772" y="11464"/>
                  </a:lnTo>
                  <a:lnTo>
                    <a:pt x="20772" y="12188"/>
                  </a:lnTo>
                  <a:lnTo>
                    <a:pt x="21600" y="12188"/>
                  </a:lnTo>
                  <a:lnTo>
                    <a:pt x="21600" y="12912"/>
                  </a:lnTo>
                  <a:lnTo>
                    <a:pt x="21103" y="13636"/>
                  </a:lnTo>
                  <a:lnTo>
                    <a:pt x="20772" y="13636"/>
                  </a:lnTo>
                  <a:lnTo>
                    <a:pt x="20772" y="14118"/>
                  </a:lnTo>
                  <a:lnTo>
                    <a:pt x="20276" y="14118"/>
                  </a:lnTo>
                  <a:lnTo>
                    <a:pt x="20276" y="14963"/>
                  </a:lnTo>
                  <a:lnTo>
                    <a:pt x="19200" y="14963"/>
                  </a:lnTo>
                  <a:lnTo>
                    <a:pt x="18207" y="16411"/>
                  </a:lnTo>
                  <a:lnTo>
                    <a:pt x="18207" y="15687"/>
                  </a:lnTo>
                  <a:lnTo>
                    <a:pt x="17876" y="15687"/>
                  </a:lnTo>
                  <a:lnTo>
                    <a:pt x="17876" y="14963"/>
                  </a:lnTo>
                  <a:lnTo>
                    <a:pt x="17379" y="14963"/>
                  </a:lnTo>
                  <a:lnTo>
                    <a:pt x="17379" y="14118"/>
                  </a:lnTo>
                  <a:lnTo>
                    <a:pt x="17876" y="14118"/>
                  </a:lnTo>
                  <a:lnTo>
                    <a:pt x="17876" y="13636"/>
                  </a:lnTo>
                  <a:lnTo>
                    <a:pt x="16303" y="13636"/>
                  </a:lnTo>
                  <a:lnTo>
                    <a:pt x="16303" y="12912"/>
                  </a:lnTo>
                  <a:lnTo>
                    <a:pt x="15807" y="12912"/>
                  </a:lnTo>
                  <a:lnTo>
                    <a:pt x="15807" y="13636"/>
                  </a:lnTo>
                  <a:lnTo>
                    <a:pt x="15310" y="14118"/>
                  </a:lnTo>
                  <a:lnTo>
                    <a:pt x="14979" y="14118"/>
                  </a:lnTo>
                  <a:lnTo>
                    <a:pt x="14979" y="14963"/>
                  </a:lnTo>
                  <a:lnTo>
                    <a:pt x="15310" y="14963"/>
                  </a:lnTo>
                  <a:lnTo>
                    <a:pt x="15310" y="15687"/>
                  </a:lnTo>
                  <a:lnTo>
                    <a:pt x="15807" y="16411"/>
                  </a:lnTo>
                  <a:lnTo>
                    <a:pt x="16303" y="16411"/>
                  </a:lnTo>
                  <a:lnTo>
                    <a:pt x="16303" y="17618"/>
                  </a:lnTo>
                  <a:lnTo>
                    <a:pt x="16883" y="18342"/>
                  </a:lnTo>
                  <a:lnTo>
                    <a:pt x="16883" y="19669"/>
                  </a:lnTo>
                  <a:lnTo>
                    <a:pt x="15807" y="19669"/>
                  </a:lnTo>
                  <a:lnTo>
                    <a:pt x="15807" y="20393"/>
                  </a:lnTo>
                  <a:lnTo>
                    <a:pt x="15310" y="20393"/>
                  </a:lnTo>
                  <a:lnTo>
                    <a:pt x="14979" y="19669"/>
                  </a:lnTo>
                  <a:lnTo>
                    <a:pt x="14483" y="19669"/>
                  </a:lnTo>
                  <a:lnTo>
                    <a:pt x="13903" y="18945"/>
                  </a:lnTo>
                  <a:lnTo>
                    <a:pt x="13407" y="18342"/>
                  </a:lnTo>
                  <a:lnTo>
                    <a:pt x="12910" y="18342"/>
                  </a:lnTo>
                  <a:lnTo>
                    <a:pt x="13407" y="18945"/>
                  </a:lnTo>
                  <a:lnTo>
                    <a:pt x="13407" y="19669"/>
                  </a:lnTo>
                  <a:lnTo>
                    <a:pt x="13903" y="19669"/>
                  </a:lnTo>
                  <a:lnTo>
                    <a:pt x="13903" y="20393"/>
                  </a:lnTo>
                  <a:lnTo>
                    <a:pt x="14483" y="20393"/>
                  </a:lnTo>
                  <a:lnTo>
                    <a:pt x="14483" y="21600"/>
                  </a:lnTo>
                  <a:lnTo>
                    <a:pt x="12910" y="21600"/>
                  </a:lnTo>
                  <a:lnTo>
                    <a:pt x="12414" y="21117"/>
                  </a:lnTo>
                  <a:lnTo>
                    <a:pt x="12083" y="21117"/>
                  </a:lnTo>
                  <a:lnTo>
                    <a:pt x="11007" y="20393"/>
                  </a:lnTo>
                  <a:lnTo>
                    <a:pt x="10510" y="20393"/>
                  </a:lnTo>
                  <a:lnTo>
                    <a:pt x="10014" y="19669"/>
                  </a:lnTo>
                  <a:lnTo>
                    <a:pt x="10014" y="18342"/>
                  </a:lnTo>
                  <a:lnTo>
                    <a:pt x="9517" y="18342"/>
                  </a:lnTo>
                  <a:lnTo>
                    <a:pt x="9517" y="17618"/>
                  </a:lnTo>
                  <a:lnTo>
                    <a:pt x="9186" y="16894"/>
                  </a:lnTo>
                  <a:lnTo>
                    <a:pt x="8110" y="16894"/>
                  </a:lnTo>
                  <a:lnTo>
                    <a:pt x="7614" y="16411"/>
                  </a:lnTo>
                  <a:lnTo>
                    <a:pt x="7614" y="15687"/>
                  </a:lnTo>
                  <a:lnTo>
                    <a:pt x="9517" y="15687"/>
                  </a:lnTo>
                  <a:lnTo>
                    <a:pt x="9517" y="14118"/>
                  </a:lnTo>
                  <a:lnTo>
                    <a:pt x="10014" y="14118"/>
                  </a:lnTo>
                  <a:lnTo>
                    <a:pt x="10014" y="13636"/>
                  </a:lnTo>
                  <a:lnTo>
                    <a:pt x="11007" y="13636"/>
                  </a:lnTo>
                  <a:lnTo>
                    <a:pt x="11007" y="12912"/>
                  </a:lnTo>
                  <a:lnTo>
                    <a:pt x="12083" y="12912"/>
                  </a:lnTo>
                  <a:lnTo>
                    <a:pt x="12083" y="13636"/>
                  </a:lnTo>
                  <a:lnTo>
                    <a:pt x="12414" y="13636"/>
                  </a:lnTo>
                  <a:lnTo>
                    <a:pt x="12414" y="14118"/>
                  </a:lnTo>
                  <a:lnTo>
                    <a:pt x="14483" y="14118"/>
                  </a:lnTo>
                  <a:lnTo>
                    <a:pt x="14483" y="13636"/>
                  </a:lnTo>
                  <a:lnTo>
                    <a:pt x="14979" y="13636"/>
                  </a:lnTo>
                  <a:lnTo>
                    <a:pt x="14979" y="12912"/>
                  </a:lnTo>
                  <a:lnTo>
                    <a:pt x="11586" y="12912"/>
                  </a:lnTo>
                  <a:lnTo>
                    <a:pt x="11586" y="12188"/>
                  </a:lnTo>
                  <a:lnTo>
                    <a:pt x="12414" y="10981"/>
                  </a:lnTo>
                  <a:lnTo>
                    <a:pt x="12414" y="10136"/>
                  </a:lnTo>
                  <a:lnTo>
                    <a:pt x="12083" y="10136"/>
                  </a:lnTo>
                  <a:lnTo>
                    <a:pt x="12083" y="9412"/>
                  </a:lnTo>
                  <a:lnTo>
                    <a:pt x="12414" y="9412"/>
                  </a:lnTo>
                  <a:lnTo>
                    <a:pt x="11586" y="9412"/>
                  </a:lnTo>
                  <a:lnTo>
                    <a:pt x="11007" y="8930"/>
                  </a:lnTo>
                  <a:lnTo>
                    <a:pt x="10014" y="7482"/>
                  </a:lnTo>
                  <a:lnTo>
                    <a:pt x="10014" y="6758"/>
                  </a:lnTo>
                  <a:lnTo>
                    <a:pt x="9517" y="6758"/>
                  </a:lnTo>
                  <a:lnTo>
                    <a:pt x="9517" y="6154"/>
                  </a:lnTo>
                  <a:lnTo>
                    <a:pt x="9186" y="6154"/>
                  </a:lnTo>
                  <a:lnTo>
                    <a:pt x="9186" y="5430"/>
                  </a:lnTo>
                  <a:lnTo>
                    <a:pt x="8690" y="5430"/>
                  </a:lnTo>
                  <a:lnTo>
                    <a:pt x="8690" y="6154"/>
                  </a:lnTo>
                  <a:lnTo>
                    <a:pt x="8110" y="6154"/>
                  </a:lnTo>
                  <a:lnTo>
                    <a:pt x="8110" y="7482"/>
                  </a:lnTo>
                  <a:lnTo>
                    <a:pt x="7117" y="7482"/>
                  </a:lnTo>
                  <a:lnTo>
                    <a:pt x="6621" y="6758"/>
                  </a:lnTo>
                  <a:lnTo>
                    <a:pt x="5793" y="6758"/>
                  </a:lnTo>
                  <a:lnTo>
                    <a:pt x="5214" y="6154"/>
                  </a:lnTo>
                  <a:lnTo>
                    <a:pt x="2897" y="6154"/>
                  </a:lnTo>
                  <a:lnTo>
                    <a:pt x="2317" y="6758"/>
                  </a:lnTo>
                  <a:lnTo>
                    <a:pt x="1324" y="6758"/>
                  </a:lnTo>
                  <a:lnTo>
                    <a:pt x="1324" y="6154"/>
                  </a:lnTo>
                  <a:lnTo>
                    <a:pt x="0" y="6154"/>
                  </a:lnTo>
                  <a:lnTo>
                    <a:pt x="0" y="5430"/>
                  </a:lnTo>
                  <a:lnTo>
                    <a:pt x="1821" y="5430"/>
                  </a:lnTo>
                  <a:lnTo>
                    <a:pt x="1821" y="4706"/>
                  </a:lnTo>
                  <a:lnTo>
                    <a:pt x="1324" y="470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1" name="Freeform 333"/>
            <p:cNvSpPr/>
            <p:nvPr/>
          </p:nvSpPr>
          <p:spPr>
            <a:xfrm>
              <a:off x="1869725" y="237084"/>
              <a:ext cx="442030" cy="32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" y="4706"/>
                  </a:moveTo>
                  <a:lnTo>
                    <a:pt x="497" y="4706"/>
                  </a:lnTo>
                  <a:lnTo>
                    <a:pt x="497" y="3499"/>
                  </a:lnTo>
                  <a:lnTo>
                    <a:pt x="1821" y="1448"/>
                  </a:lnTo>
                  <a:lnTo>
                    <a:pt x="2897" y="1448"/>
                  </a:lnTo>
                  <a:lnTo>
                    <a:pt x="3393" y="724"/>
                  </a:lnTo>
                  <a:lnTo>
                    <a:pt x="4221" y="0"/>
                  </a:lnTo>
                  <a:lnTo>
                    <a:pt x="5214" y="0"/>
                  </a:lnTo>
                  <a:lnTo>
                    <a:pt x="5214" y="724"/>
                  </a:lnTo>
                  <a:lnTo>
                    <a:pt x="4717" y="1448"/>
                  </a:lnTo>
                  <a:lnTo>
                    <a:pt x="4221" y="1448"/>
                  </a:lnTo>
                  <a:lnTo>
                    <a:pt x="4221" y="1931"/>
                  </a:lnTo>
                  <a:lnTo>
                    <a:pt x="3724" y="1931"/>
                  </a:lnTo>
                  <a:lnTo>
                    <a:pt x="3724" y="3499"/>
                  </a:lnTo>
                  <a:lnTo>
                    <a:pt x="5214" y="3499"/>
                  </a:lnTo>
                  <a:lnTo>
                    <a:pt x="5214" y="1931"/>
                  </a:lnTo>
                  <a:lnTo>
                    <a:pt x="6290" y="1931"/>
                  </a:lnTo>
                  <a:lnTo>
                    <a:pt x="6621" y="1448"/>
                  </a:lnTo>
                  <a:lnTo>
                    <a:pt x="7117" y="1448"/>
                  </a:lnTo>
                  <a:lnTo>
                    <a:pt x="7614" y="724"/>
                  </a:lnTo>
                  <a:lnTo>
                    <a:pt x="9186" y="724"/>
                  </a:lnTo>
                  <a:lnTo>
                    <a:pt x="9517" y="1448"/>
                  </a:lnTo>
                  <a:lnTo>
                    <a:pt x="9517" y="1931"/>
                  </a:lnTo>
                  <a:lnTo>
                    <a:pt x="9186" y="1931"/>
                  </a:lnTo>
                  <a:lnTo>
                    <a:pt x="9186" y="2775"/>
                  </a:lnTo>
                  <a:lnTo>
                    <a:pt x="12910" y="2775"/>
                  </a:lnTo>
                  <a:lnTo>
                    <a:pt x="12910" y="3499"/>
                  </a:lnTo>
                  <a:lnTo>
                    <a:pt x="15310" y="3499"/>
                  </a:lnTo>
                  <a:lnTo>
                    <a:pt x="15310" y="3982"/>
                  </a:lnTo>
                  <a:lnTo>
                    <a:pt x="15807" y="3982"/>
                  </a:lnTo>
                  <a:lnTo>
                    <a:pt x="15807" y="5430"/>
                  </a:lnTo>
                  <a:lnTo>
                    <a:pt x="14979" y="6758"/>
                  </a:lnTo>
                  <a:lnTo>
                    <a:pt x="15310" y="6154"/>
                  </a:lnTo>
                  <a:lnTo>
                    <a:pt x="16303" y="6154"/>
                  </a:lnTo>
                  <a:lnTo>
                    <a:pt x="16303" y="5430"/>
                  </a:lnTo>
                  <a:lnTo>
                    <a:pt x="16883" y="5430"/>
                  </a:lnTo>
                  <a:lnTo>
                    <a:pt x="16883" y="6154"/>
                  </a:lnTo>
                  <a:lnTo>
                    <a:pt x="17379" y="6154"/>
                  </a:lnTo>
                  <a:lnTo>
                    <a:pt x="17876" y="6758"/>
                  </a:lnTo>
                  <a:lnTo>
                    <a:pt x="18207" y="6758"/>
                  </a:lnTo>
                  <a:lnTo>
                    <a:pt x="18207" y="8930"/>
                  </a:lnTo>
                  <a:lnTo>
                    <a:pt x="16883" y="8930"/>
                  </a:lnTo>
                  <a:lnTo>
                    <a:pt x="16883" y="9412"/>
                  </a:lnTo>
                  <a:lnTo>
                    <a:pt x="17876" y="9412"/>
                  </a:lnTo>
                  <a:lnTo>
                    <a:pt x="18207" y="10136"/>
                  </a:lnTo>
                  <a:lnTo>
                    <a:pt x="19200" y="10136"/>
                  </a:lnTo>
                  <a:lnTo>
                    <a:pt x="19200" y="12188"/>
                  </a:lnTo>
                  <a:lnTo>
                    <a:pt x="20772" y="12188"/>
                  </a:lnTo>
                  <a:lnTo>
                    <a:pt x="20772" y="11464"/>
                  </a:lnTo>
                  <a:lnTo>
                    <a:pt x="20772" y="12188"/>
                  </a:lnTo>
                  <a:lnTo>
                    <a:pt x="21600" y="12188"/>
                  </a:lnTo>
                  <a:lnTo>
                    <a:pt x="21600" y="12912"/>
                  </a:lnTo>
                  <a:lnTo>
                    <a:pt x="21103" y="13636"/>
                  </a:lnTo>
                  <a:lnTo>
                    <a:pt x="20772" y="13636"/>
                  </a:lnTo>
                  <a:lnTo>
                    <a:pt x="20772" y="14118"/>
                  </a:lnTo>
                  <a:lnTo>
                    <a:pt x="20276" y="14118"/>
                  </a:lnTo>
                  <a:lnTo>
                    <a:pt x="20276" y="14963"/>
                  </a:lnTo>
                  <a:lnTo>
                    <a:pt x="19200" y="14963"/>
                  </a:lnTo>
                  <a:lnTo>
                    <a:pt x="18207" y="16411"/>
                  </a:lnTo>
                  <a:lnTo>
                    <a:pt x="18207" y="15687"/>
                  </a:lnTo>
                  <a:lnTo>
                    <a:pt x="17876" y="15687"/>
                  </a:lnTo>
                  <a:lnTo>
                    <a:pt x="17876" y="14963"/>
                  </a:lnTo>
                  <a:lnTo>
                    <a:pt x="17379" y="14963"/>
                  </a:lnTo>
                  <a:lnTo>
                    <a:pt x="17379" y="14118"/>
                  </a:lnTo>
                  <a:lnTo>
                    <a:pt x="17876" y="14118"/>
                  </a:lnTo>
                  <a:lnTo>
                    <a:pt x="17876" y="13636"/>
                  </a:lnTo>
                  <a:lnTo>
                    <a:pt x="16303" y="13636"/>
                  </a:lnTo>
                  <a:lnTo>
                    <a:pt x="16303" y="12912"/>
                  </a:lnTo>
                  <a:lnTo>
                    <a:pt x="15807" y="12912"/>
                  </a:lnTo>
                  <a:lnTo>
                    <a:pt x="15807" y="13636"/>
                  </a:lnTo>
                  <a:lnTo>
                    <a:pt x="15310" y="14118"/>
                  </a:lnTo>
                  <a:lnTo>
                    <a:pt x="14979" y="14118"/>
                  </a:lnTo>
                  <a:lnTo>
                    <a:pt x="14979" y="14963"/>
                  </a:lnTo>
                  <a:lnTo>
                    <a:pt x="15310" y="14963"/>
                  </a:lnTo>
                  <a:lnTo>
                    <a:pt x="15310" y="15687"/>
                  </a:lnTo>
                  <a:lnTo>
                    <a:pt x="15807" y="16411"/>
                  </a:lnTo>
                  <a:lnTo>
                    <a:pt x="16303" y="16411"/>
                  </a:lnTo>
                  <a:lnTo>
                    <a:pt x="16303" y="17618"/>
                  </a:lnTo>
                  <a:lnTo>
                    <a:pt x="16883" y="18342"/>
                  </a:lnTo>
                  <a:lnTo>
                    <a:pt x="16883" y="19669"/>
                  </a:lnTo>
                  <a:lnTo>
                    <a:pt x="15807" y="19669"/>
                  </a:lnTo>
                  <a:lnTo>
                    <a:pt x="15807" y="20393"/>
                  </a:lnTo>
                  <a:lnTo>
                    <a:pt x="15310" y="20393"/>
                  </a:lnTo>
                  <a:lnTo>
                    <a:pt x="14979" y="19669"/>
                  </a:lnTo>
                  <a:lnTo>
                    <a:pt x="14483" y="19669"/>
                  </a:lnTo>
                  <a:lnTo>
                    <a:pt x="13903" y="18945"/>
                  </a:lnTo>
                  <a:lnTo>
                    <a:pt x="13407" y="18342"/>
                  </a:lnTo>
                  <a:lnTo>
                    <a:pt x="12910" y="18342"/>
                  </a:lnTo>
                  <a:lnTo>
                    <a:pt x="13407" y="18945"/>
                  </a:lnTo>
                  <a:lnTo>
                    <a:pt x="13407" y="19669"/>
                  </a:lnTo>
                  <a:lnTo>
                    <a:pt x="13903" y="19669"/>
                  </a:lnTo>
                  <a:lnTo>
                    <a:pt x="13903" y="20393"/>
                  </a:lnTo>
                  <a:lnTo>
                    <a:pt x="14483" y="20393"/>
                  </a:lnTo>
                  <a:lnTo>
                    <a:pt x="14483" y="21600"/>
                  </a:lnTo>
                  <a:lnTo>
                    <a:pt x="12910" y="21600"/>
                  </a:lnTo>
                  <a:lnTo>
                    <a:pt x="12414" y="21117"/>
                  </a:lnTo>
                  <a:lnTo>
                    <a:pt x="12083" y="21117"/>
                  </a:lnTo>
                  <a:lnTo>
                    <a:pt x="11007" y="20393"/>
                  </a:lnTo>
                  <a:lnTo>
                    <a:pt x="10510" y="20393"/>
                  </a:lnTo>
                  <a:lnTo>
                    <a:pt x="10014" y="19669"/>
                  </a:lnTo>
                  <a:lnTo>
                    <a:pt x="10014" y="18342"/>
                  </a:lnTo>
                  <a:lnTo>
                    <a:pt x="9517" y="18342"/>
                  </a:lnTo>
                  <a:lnTo>
                    <a:pt x="9517" y="17618"/>
                  </a:lnTo>
                  <a:lnTo>
                    <a:pt x="9186" y="16894"/>
                  </a:lnTo>
                  <a:lnTo>
                    <a:pt x="8110" y="16894"/>
                  </a:lnTo>
                  <a:lnTo>
                    <a:pt x="7614" y="16411"/>
                  </a:lnTo>
                  <a:lnTo>
                    <a:pt x="7614" y="15687"/>
                  </a:lnTo>
                  <a:lnTo>
                    <a:pt x="9517" y="15687"/>
                  </a:lnTo>
                  <a:lnTo>
                    <a:pt x="9517" y="14118"/>
                  </a:lnTo>
                  <a:lnTo>
                    <a:pt x="10014" y="14118"/>
                  </a:lnTo>
                  <a:lnTo>
                    <a:pt x="10014" y="13636"/>
                  </a:lnTo>
                  <a:lnTo>
                    <a:pt x="11007" y="13636"/>
                  </a:lnTo>
                  <a:lnTo>
                    <a:pt x="11007" y="12912"/>
                  </a:lnTo>
                  <a:lnTo>
                    <a:pt x="12083" y="12912"/>
                  </a:lnTo>
                  <a:lnTo>
                    <a:pt x="12083" y="13636"/>
                  </a:lnTo>
                  <a:lnTo>
                    <a:pt x="12414" y="13636"/>
                  </a:lnTo>
                  <a:lnTo>
                    <a:pt x="12414" y="14118"/>
                  </a:lnTo>
                  <a:lnTo>
                    <a:pt x="14483" y="14118"/>
                  </a:lnTo>
                  <a:lnTo>
                    <a:pt x="14483" y="13636"/>
                  </a:lnTo>
                  <a:lnTo>
                    <a:pt x="14979" y="13636"/>
                  </a:lnTo>
                  <a:lnTo>
                    <a:pt x="14979" y="12912"/>
                  </a:lnTo>
                  <a:lnTo>
                    <a:pt x="11586" y="12912"/>
                  </a:lnTo>
                  <a:lnTo>
                    <a:pt x="11586" y="12188"/>
                  </a:lnTo>
                  <a:lnTo>
                    <a:pt x="12414" y="10981"/>
                  </a:lnTo>
                  <a:lnTo>
                    <a:pt x="12414" y="10136"/>
                  </a:lnTo>
                  <a:lnTo>
                    <a:pt x="12083" y="10136"/>
                  </a:lnTo>
                  <a:lnTo>
                    <a:pt x="12083" y="9412"/>
                  </a:lnTo>
                  <a:lnTo>
                    <a:pt x="12414" y="9412"/>
                  </a:lnTo>
                  <a:lnTo>
                    <a:pt x="11586" y="9412"/>
                  </a:lnTo>
                  <a:lnTo>
                    <a:pt x="11007" y="8930"/>
                  </a:lnTo>
                  <a:lnTo>
                    <a:pt x="10014" y="7482"/>
                  </a:lnTo>
                  <a:lnTo>
                    <a:pt x="10014" y="6758"/>
                  </a:lnTo>
                  <a:lnTo>
                    <a:pt x="9517" y="6758"/>
                  </a:lnTo>
                  <a:lnTo>
                    <a:pt x="9517" y="6154"/>
                  </a:lnTo>
                  <a:lnTo>
                    <a:pt x="9186" y="6154"/>
                  </a:lnTo>
                  <a:lnTo>
                    <a:pt x="9186" y="5430"/>
                  </a:lnTo>
                  <a:lnTo>
                    <a:pt x="8690" y="5430"/>
                  </a:lnTo>
                  <a:lnTo>
                    <a:pt x="8690" y="6154"/>
                  </a:lnTo>
                  <a:lnTo>
                    <a:pt x="8110" y="6154"/>
                  </a:lnTo>
                  <a:lnTo>
                    <a:pt x="8110" y="7482"/>
                  </a:lnTo>
                  <a:lnTo>
                    <a:pt x="7117" y="7482"/>
                  </a:lnTo>
                  <a:lnTo>
                    <a:pt x="6621" y="6758"/>
                  </a:lnTo>
                  <a:lnTo>
                    <a:pt x="5793" y="6758"/>
                  </a:lnTo>
                  <a:lnTo>
                    <a:pt x="5214" y="6154"/>
                  </a:lnTo>
                  <a:lnTo>
                    <a:pt x="2897" y="6154"/>
                  </a:lnTo>
                  <a:lnTo>
                    <a:pt x="2317" y="6758"/>
                  </a:lnTo>
                  <a:lnTo>
                    <a:pt x="1324" y="6758"/>
                  </a:lnTo>
                  <a:lnTo>
                    <a:pt x="1324" y="6154"/>
                  </a:lnTo>
                  <a:lnTo>
                    <a:pt x="0" y="6154"/>
                  </a:lnTo>
                  <a:lnTo>
                    <a:pt x="0" y="5430"/>
                  </a:lnTo>
                  <a:lnTo>
                    <a:pt x="1821" y="5430"/>
                  </a:lnTo>
                  <a:lnTo>
                    <a:pt x="1821" y="4706"/>
                  </a:lnTo>
                  <a:lnTo>
                    <a:pt x="1324" y="470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2" name="Freeform 334"/>
            <p:cNvSpPr/>
            <p:nvPr/>
          </p:nvSpPr>
          <p:spPr>
            <a:xfrm>
              <a:off x="1998438" y="10942"/>
              <a:ext cx="543646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52" y="1592"/>
                  </a:moveTo>
                  <a:lnTo>
                    <a:pt x="13323" y="1592"/>
                  </a:lnTo>
                  <a:lnTo>
                    <a:pt x="13323" y="2501"/>
                  </a:lnTo>
                  <a:lnTo>
                    <a:pt x="13727" y="1592"/>
                  </a:lnTo>
                  <a:lnTo>
                    <a:pt x="14131" y="0"/>
                  </a:lnTo>
                  <a:lnTo>
                    <a:pt x="14535" y="0"/>
                  </a:lnTo>
                  <a:lnTo>
                    <a:pt x="14535" y="1592"/>
                  </a:lnTo>
                  <a:lnTo>
                    <a:pt x="16082" y="1592"/>
                  </a:lnTo>
                  <a:lnTo>
                    <a:pt x="16486" y="0"/>
                  </a:lnTo>
                  <a:lnTo>
                    <a:pt x="18437" y="0"/>
                  </a:lnTo>
                  <a:lnTo>
                    <a:pt x="18437" y="1592"/>
                  </a:lnTo>
                  <a:lnTo>
                    <a:pt x="21600" y="1592"/>
                  </a:lnTo>
                  <a:lnTo>
                    <a:pt x="21600" y="2501"/>
                  </a:lnTo>
                  <a:lnTo>
                    <a:pt x="20793" y="3865"/>
                  </a:lnTo>
                  <a:lnTo>
                    <a:pt x="19918" y="3865"/>
                  </a:lnTo>
                  <a:lnTo>
                    <a:pt x="19245" y="5229"/>
                  </a:lnTo>
                  <a:lnTo>
                    <a:pt x="17563" y="5229"/>
                  </a:lnTo>
                  <a:lnTo>
                    <a:pt x="17563" y="6594"/>
                  </a:lnTo>
                  <a:lnTo>
                    <a:pt x="16082" y="6594"/>
                  </a:lnTo>
                  <a:lnTo>
                    <a:pt x="16082" y="7503"/>
                  </a:lnTo>
                  <a:lnTo>
                    <a:pt x="14535" y="7503"/>
                  </a:lnTo>
                  <a:lnTo>
                    <a:pt x="13727" y="9095"/>
                  </a:lnTo>
                  <a:lnTo>
                    <a:pt x="12045" y="9095"/>
                  </a:lnTo>
                  <a:lnTo>
                    <a:pt x="11776" y="10459"/>
                  </a:lnTo>
                  <a:lnTo>
                    <a:pt x="10968" y="10459"/>
                  </a:lnTo>
                  <a:lnTo>
                    <a:pt x="10497" y="12733"/>
                  </a:lnTo>
                  <a:lnTo>
                    <a:pt x="10093" y="12733"/>
                  </a:lnTo>
                  <a:lnTo>
                    <a:pt x="10093" y="10459"/>
                  </a:lnTo>
                  <a:lnTo>
                    <a:pt x="9017" y="10459"/>
                  </a:lnTo>
                  <a:lnTo>
                    <a:pt x="9690" y="12733"/>
                  </a:lnTo>
                  <a:lnTo>
                    <a:pt x="10093" y="12733"/>
                  </a:lnTo>
                  <a:lnTo>
                    <a:pt x="10093" y="14097"/>
                  </a:lnTo>
                  <a:lnTo>
                    <a:pt x="9690" y="14097"/>
                  </a:lnTo>
                  <a:lnTo>
                    <a:pt x="9421" y="15461"/>
                  </a:lnTo>
                  <a:lnTo>
                    <a:pt x="7065" y="15461"/>
                  </a:lnTo>
                  <a:lnTo>
                    <a:pt x="7065" y="16371"/>
                  </a:lnTo>
                  <a:lnTo>
                    <a:pt x="6191" y="16371"/>
                  </a:lnTo>
                  <a:lnTo>
                    <a:pt x="7065" y="16371"/>
                  </a:lnTo>
                  <a:lnTo>
                    <a:pt x="7065" y="19326"/>
                  </a:lnTo>
                  <a:lnTo>
                    <a:pt x="6662" y="19326"/>
                  </a:lnTo>
                  <a:lnTo>
                    <a:pt x="6662" y="20691"/>
                  </a:lnTo>
                  <a:lnTo>
                    <a:pt x="5787" y="20691"/>
                  </a:lnTo>
                  <a:lnTo>
                    <a:pt x="5787" y="21600"/>
                  </a:lnTo>
                  <a:lnTo>
                    <a:pt x="5383" y="21600"/>
                  </a:lnTo>
                  <a:lnTo>
                    <a:pt x="5383" y="20691"/>
                  </a:lnTo>
                  <a:lnTo>
                    <a:pt x="4710" y="20691"/>
                  </a:lnTo>
                  <a:lnTo>
                    <a:pt x="4307" y="19326"/>
                  </a:lnTo>
                  <a:lnTo>
                    <a:pt x="0" y="19326"/>
                  </a:lnTo>
                  <a:lnTo>
                    <a:pt x="0" y="17962"/>
                  </a:lnTo>
                  <a:lnTo>
                    <a:pt x="269" y="16371"/>
                  </a:lnTo>
                  <a:lnTo>
                    <a:pt x="673" y="16371"/>
                  </a:lnTo>
                  <a:lnTo>
                    <a:pt x="1077" y="15461"/>
                  </a:lnTo>
                  <a:lnTo>
                    <a:pt x="2624" y="15461"/>
                  </a:lnTo>
                  <a:lnTo>
                    <a:pt x="2624" y="14097"/>
                  </a:lnTo>
                  <a:lnTo>
                    <a:pt x="3028" y="14097"/>
                  </a:lnTo>
                  <a:lnTo>
                    <a:pt x="3432" y="15461"/>
                  </a:lnTo>
                  <a:lnTo>
                    <a:pt x="3836" y="16371"/>
                  </a:lnTo>
                  <a:lnTo>
                    <a:pt x="4307" y="16371"/>
                  </a:lnTo>
                  <a:lnTo>
                    <a:pt x="4307" y="14097"/>
                  </a:lnTo>
                  <a:lnTo>
                    <a:pt x="3432" y="14097"/>
                  </a:lnTo>
                  <a:lnTo>
                    <a:pt x="3028" y="12733"/>
                  </a:lnTo>
                  <a:lnTo>
                    <a:pt x="3028" y="11823"/>
                  </a:lnTo>
                  <a:lnTo>
                    <a:pt x="5383" y="11823"/>
                  </a:lnTo>
                  <a:lnTo>
                    <a:pt x="5383" y="12733"/>
                  </a:lnTo>
                  <a:lnTo>
                    <a:pt x="6191" y="12733"/>
                  </a:lnTo>
                  <a:lnTo>
                    <a:pt x="6662" y="11823"/>
                  </a:lnTo>
                  <a:lnTo>
                    <a:pt x="7065" y="11823"/>
                  </a:lnTo>
                  <a:lnTo>
                    <a:pt x="5383" y="11823"/>
                  </a:lnTo>
                  <a:lnTo>
                    <a:pt x="4979" y="10459"/>
                  </a:lnTo>
                  <a:lnTo>
                    <a:pt x="4710" y="9095"/>
                  </a:lnTo>
                  <a:lnTo>
                    <a:pt x="7065" y="9095"/>
                  </a:lnTo>
                  <a:lnTo>
                    <a:pt x="7065" y="10459"/>
                  </a:lnTo>
                  <a:lnTo>
                    <a:pt x="8142" y="10459"/>
                  </a:lnTo>
                  <a:lnTo>
                    <a:pt x="8142" y="9095"/>
                  </a:lnTo>
                  <a:lnTo>
                    <a:pt x="10968" y="9095"/>
                  </a:lnTo>
                  <a:lnTo>
                    <a:pt x="10968" y="6594"/>
                  </a:lnTo>
                  <a:lnTo>
                    <a:pt x="10497" y="6594"/>
                  </a:lnTo>
                  <a:lnTo>
                    <a:pt x="10093" y="7503"/>
                  </a:lnTo>
                  <a:lnTo>
                    <a:pt x="9690" y="7503"/>
                  </a:lnTo>
                  <a:lnTo>
                    <a:pt x="9421" y="6594"/>
                  </a:lnTo>
                  <a:lnTo>
                    <a:pt x="7738" y="6594"/>
                  </a:lnTo>
                  <a:lnTo>
                    <a:pt x="7335" y="7503"/>
                  </a:lnTo>
                  <a:lnTo>
                    <a:pt x="4710" y="7503"/>
                  </a:lnTo>
                  <a:lnTo>
                    <a:pt x="4307" y="6594"/>
                  </a:lnTo>
                  <a:lnTo>
                    <a:pt x="3432" y="5229"/>
                  </a:lnTo>
                  <a:lnTo>
                    <a:pt x="4307" y="5229"/>
                  </a:lnTo>
                  <a:lnTo>
                    <a:pt x="4710" y="3865"/>
                  </a:lnTo>
                  <a:lnTo>
                    <a:pt x="7065" y="3865"/>
                  </a:lnTo>
                  <a:lnTo>
                    <a:pt x="7335" y="2501"/>
                  </a:lnTo>
                  <a:lnTo>
                    <a:pt x="10497" y="2501"/>
                  </a:lnTo>
                  <a:lnTo>
                    <a:pt x="10497" y="1592"/>
                  </a:lnTo>
                  <a:lnTo>
                    <a:pt x="12852" y="159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3" name="Freeform 335"/>
            <p:cNvSpPr/>
            <p:nvPr/>
          </p:nvSpPr>
          <p:spPr>
            <a:xfrm>
              <a:off x="1998438" y="10942"/>
              <a:ext cx="543646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52" y="1592"/>
                  </a:moveTo>
                  <a:lnTo>
                    <a:pt x="13323" y="1592"/>
                  </a:lnTo>
                  <a:lnTo>
                    <a:pt x="13323" y="2501"/>
                  </a:lnTo>
                  <a:lnTo>
                    <a:pt x="13727" y="1592"/>
                  </a:lnTo>
                  <a:lnTo>
                    <a:pt x="14131" y="0"/>
                  </a:lnTo>
                  <a:lnTo>
                    <a:pt x="14535" y="0"/>
                  </a:lnTo>
                  <a:lnTo>
                    <a:pt x="14535" y="1592"/>
                  </a:lnTo>
                  <a:lnTo>
                    <a:pt x="16082" y="1592"/>
                  </a:lnTo>
                  <a:lnTo>
                    <a:pt x="16486" y="0"/>
                  </a:lnTo>
                  <a:lnTo>
                    <a:pt x="18437" y="0"/>
                  </a:lnTo>
                  <a:lnTo>
                    <a:pt x="18437" y="1592"/>
                  </a:lnTo>
                  <a:lnTo>
                    <a:pt x="21600" y="1592"/>
                  </a:lnTo>
                  <a:lnTo>
                    <a:pt x="21600" y="2501"/>
                  </a:lnTo>
                  <a:lnTo>
                    <a:pt x="20793" y="3865"/>
                  </a:lnTo>
                  <a:lnTo>
                    <a:pt x="19918" y="3865"/>
                  </a:lnTo>
                  <a:lnTo>
                    <a:pt x="19245" y="5229"/>
                  </a:lnTo>
                  <a:lnTo>
                    <a:pt x="17563" y="5229"/>
                  </a:lnTo>
                  <a:lnTo>
                    <a:pt x="17563" y="6594"/>
                  </a:lnTo>
                  <a:lnTo>
                    <a:pt x="16082" y="6594"/>
                  </a:lnTo>
                  <a:lnTo>
                    <a:pt x="16082" y="7503"/>
                  </a:lnTo>
                  <a:lnTo>
                    <a:pt x="14535" y="7503"/>
                  </a:lnTo>
                  <a:lnTo>
                    <a:pt x="13727" y="9095"/>
                  </a:lnTo>
                  <a:lnTo>
                    <a:pt x="12045" y="9095"/>
                  </a:lnTo>
                  <a:lnTo>
                    <a:pt x="11776" y="10459"/>
                  </a:lnTo>
                  <a:lnTo>
                    <a:pt x="10968" y="10459"/>
                  </a:lnTo>
                  <a:lnTo>
                    <a:pt x="10497" y="12733"/>
                  </a:lnTo>
                  <a:lnTo>
                    <a:pt x="10093" y="12733"/>
                  </a:lnTo>
                  <a:lnTo>
                    <a:pt x="10093" y="10459"/>
                  </a:lnTo>
                  <a:lnTo>
                    <a:pt x="9017" y="10459"/>
                  </a:lnTo>
                  <a:lnTo>
                    <a:pt x="9690" y="12733"/>
                  </a:lnTo>
                  <a:lnTo>
                    <a:pt x="10093" y="12733"/>
                  </a:lnTo>
                  <a:lnTo>
                    <a:pt x="10093" y="14097"/>
                  </a:lnTo>
                  <a:lnTo>
                    <a:pt x="9690" y="14097"/>
                  </a:lnTo>
                  <a:lnTo>
                    <a:pt x="9421" y="15461"/>
                  </a:lnTo>
                  <a:lnTo>
                    <a:pt x="7065" y="15461"/>
                  </a:lnTo>
                  <a:lnTo>
                    <a:pt x="7065" y="16371"/>
                  </a:lnTo>
                  <a:lnTo>
                    <a:pt x="6191" y="16371"/>
                  </a:lnTo>
                  <a:lnTo>
                    <a:pt x="7065" y="16371"/>
                  </a:lnTo>
                  <a:lnTo>
                    <a:pt x="7065" y="19326"/>
                  </a:lnTo>
                  <a:lnTo>
                    <a:pt x="6662" y="19326"/>
                  </a:lnTo>
                  <a:lnTo>
                    <a:pt x="6662" y="20691"/>
                  </a:lnTo>
                  <a:lnTo>
                    <a:pt x="5787" y="20691"/>
                  </a:lnTo>
                  <a:lnTo>
                    <a:pt x="5787" y="21600"/>
                  </a:lnTo>
                  <a:lnTo>
                    <a:pt x="5383" y="21600"/>
                  </a:lnTo>
                  <a:lnTo>
                    <a:pt x="5383" y="20691"/>
                  </a:lnTo>
                  <a:lnTo>
                    <a:pt x="4710" y="20691"/>
                  </a:lnTo>
                  <a:lnTo>
                    <a:pt x="4307" y="19326"/>
                  </a:lnTo>
                  <a:lnTo>
                    <a:pt x="0" y="19326"/>
                  </a:lnTo>
                  <a:lnTo>
                    <a:pt x="0" y="17962"/>
                  </a:lnTo>
                  <a:lnTo>
                    <a:pt x="269" y="16371"/>
                  </a:lnTo>
                  <a:lnTo>
                    <a:pt x="673" y="16371"/>
                  </a:lnTo>
                  <a:lnTo>
                    <a:pt x="1077" y="15461"/>
                  </a:lnTo>
                  <a:lnTo>
                    <a:pt x="2624" y="15461"/>
                  </a:lnTo>
                  <a:lnTo>
                    <a:pt x="2624" y="14097"/>
                  </a:lnTo>
                  <a:lnTo>
                    <a:pt x="3028" y="14097"/>
                  </a:lnTo>
                  <a:lnTo>
                    <a:pt x="3432" y="15461"/>
                  </a:lnTo>
                  <a:lnTo>
                    <a:pt x="3836" y="16371"/>
                  </a:lnTo>
                  <a:lnTo>
                    <a:pt x="4307" y="16371"/>
                  </a:lnTo>
                  <a:lnTo>
                    <a:pt x="4307" y="14097"/>
                  </a:lnTo>
                  <a:lnTo>
                    <a:pt x="3432" y="14097"/>
                  </a:lnTo>
                  <a:lnTo>
                    <a:pt x="3028" y="12733"/>
                  </a:lnTo>
                  <a:lnTo>
                    <a:pt x="3028" y="11823"/>
                  </a:lnTo>
                  <a:lnTo>
                    <a:pt x="5383" y="11823"/>
                  </a:lnTo>
                  <a:lnTo>
                    <a:pt x="5383" y="12733"/>
                  </a:lnTo>
                  <a:lnTo>
                    <a:pt x="6191" y="12733"/>
                  </a:lnTo>
                  <a:lnTo>
                    <a:pt x="6662" y="11823"/>
                  </a:lnTo>
                  <a:lnTo>
                    <a:pt x="7065" y="11823"/>
                  </a:lnTo>
                  <a:lnTo>
                    <a:pt x="5383" y="11823"/>
                  </a:lnTo>
                  <a:lnTo>
                    <a:pt x="4979" y="10459"/>
                  </a:lnTo>
                  <a:lnTo>
                    <a:pt x="4710" y="9095"/>
                  </a:lnTo>
                  <a:lnTo>
                    <a:pt x="7065" y="9095"/>
                  </a:lnTo>
                  <a:lnTo>
                    <a:pt x="7065" y="10459"/>
                  </a:lnTo>
                  <a:lnTo>
                    <a:pt x="8142" y="10459"/>
                  </a:lnTo>
                  <a:lnTo>
                    <a:pt x="8142" y="9095"/>
                  </a:lnTo>
                  <a:lnTo>
                    <a:pt x="10968" y="9095"/>
                  </a:lnTo>
                  <a:lnTo>
                    <a:pt x="10968" y="6594"/>
                  </a:lnTo>
                  <a:lnTo>
                    <a:pt x="10497" y="6594"/>
                  </a:lnTo>
                  <a:lnTo>
                    <a:pt x="10093" y="7503"/>
                  </a:lnTo>
                  <a:lnTo>
                    <a:pt x="9690" y="7503"/>
                  </a:lnTo>
                  <a:lnTo>
                    <a:pt x="9421" y="6594"/>
                  </a:lnTo>
                  <a:lnTo>
                    <a:pt x="7738" y="6594"/>
                  </a:lnTo>
                  <a:lnTo>
                    <a:pt x="7335" y="7503"/>
                  </a:lnTo>
                  <a:lnTo>
                    <a:pt x="4710" y="7503"/>
                  </a:lnTo>
                  <a:lnTo>
                    <a:pt x="4307" y="6594"/>
                  </a:lnTo>
                  <a:lnTo>
                    <a:pt x="3432" y="5229"/>
                  </a:lnTo>
                  <a:lnTo>
                    <a:pt x="4307" y="5229"/>
                  </a:lnTo>
                  <a:lnTo>
                    <a:pt x="4710" y="3865"/>
                  </a:lnTo>
                  <a:lnTo>
                    <a:pt x="7065" y="3865"/>
                  </a:lnTo>
                  <a:lnTo>
                    <a:pt x="7335" y="2501"/>
                  </a:lnTo>
                  <a:lnTo>
                    <a:pt x="10497" y="2501"/>
                  </a:lnTo>
                  <a:lnTo>
                    <a:pt x="10497" y="1592"/>
                  </a:lnTo>
                  <a:lnTo>
                    <a:pt x="12852" y="159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4" name="Freeform 336"/>
            <p:cNvSpPr/>
            <p:nvPr/>
          </p:nvSpPr>
          <p:spPr>
            <a:xfrm>
              <a:off x="118551" y="319152"/>
              <a:ext cx="780749" cy="4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8" y="21265"/>
                  </a:moveTo>
                  <a:lnTo>
                    <a:pt x="16680" y="20763"/>
                  </a:lnTo>
                  <a:lnTo>
                    <a:pt x="16680" y="16409"/>
                  </a:lnTo>
                  <a:lnTo>
                    <a:pt x="15790" y="16409"/>
                  </a:lnTo>
                  <a:lnTo>
                    <a:pt x="15790" y="16074"/>
                  </a:lnTo>
                  <a:lnTo>
                    <a:pt x="15509" y="17414"/>
                  </a:lnTo>
                  <a:lnTo>
                    <a:pt x="15509" y="16912"/>
                  </a:lnTo>
                  <a:lnTo>
                    <a:pt x="15040" y="16074"/>
                  </a:lnTo>
                  <a:lnTo>
                    <a:pt x="15040" y="15572"/>
                  </a:lnTo>
                  <a:lnTo>
                    <a:pt x="14759" y="15572"/>
                  </a:lnTo>
                  <a:lnTo>
                    <a:pt x="14150" y="15070"/>
                  </a:lnTo>
                  <a:lnTo>
                    <a:pt x="13119" y="15070"/>
                  </a:lnTo>
                  <a:lnTo>
                    <a:pt x="12838" y="14484"/>
                  </a:lnTo>
                  <a:lnTo>
                    <a:pt x="12510" y="14484"/>
                  </a:lnTo>
                  <a:lnTo>
                    <a:pt x="12229" y="14149"/>
                  </a:lnTo>
                  <a:lnTo>
                    <a:pt x="11761" y="14149"/>
                  </a:lnTo>
                  <a:lnTo>
                    <a:pt x="11761" y="13647"/>
                  </a:lnTo>
                  <a:lnTo>
                    <a:pt x="11479" y="13144"/>
                  </a:lnTo>
                  <a:lnTo>
                    <a:pt x="10870" y="13144"/>
                  </a:lnTo>
                  <a:lnTo>
                    <a:pt x="10589" y="13647"/>
                  </a:lnTo>
                  <a:lnTo>
                    <a:pt x="10589" y="14149"/>
                  </a:lnTo>
                  <a:lnTo>
                    <a:pt x="10308" y="14149"/>
                  </a:lnTo>
                  <a:lnTo>
                    <a:pt x="9839" y="15070"/>
                  </a:lnTo>
                  <a:lnTo>
                    <a:pt x="9230" y="15070"/>
                  </a:lnTo>
                  <a:lnTo>
                    <a:pt x="8668" y="15572"/>
                  </a:lnTo>
                  <a:lnTo>
                    <a:pt x="8481" y="15572"/>
                  </a:lnTo>
                  <a:lnTo>
                    <a:pt x="8200" y="16074"/>
                  </a:lnTo>
                  <a:lnTo>
                    <a:pt x="7872" y="16074"/>
                  </a:lnTo>
                  <a:lnTo>
                    <a:pt x="7872" y="15070"/>
                  </a:lnTo>
                  <a:lnTo>
                    <a:pt x="8200" y="15070"/>
                  </a:lnTo>
                  <a:lnTo>
                    <a:pt x="8481" y="14149"/>
                  </a:lnTo>
                  <a:lnTo>
                    <a:pt x="9558" y="14149"/>
                  </a:lnTo>
                  <a:lnTo>
                    <a:pt x="9839" y="13647"/>
                  </a:lnTo>
                  <a:lnTo>
                    <a:pt x="9839" y="13144"/>
                  </a:lnTo>
                  <a:lnTo>
                    <a:pt x="8668" y="13144"/>
                  </a:lnTo>
                  <a:lnTo>
                    <a:pt x="8200" y="14149"/>
                  </a:lnTo>
                  <a:lnTo>
                    <a:pt x="7872" y="14149"/>
                  </a:lnTo>
                  <a:lnTo>
                    <a:pt x="7590" y="14484"/>
                  </a:lnTo>
                  <a:lnTo>
                    <a:pt x="7309" y="15070"/>
                  </a:lnTo>
                  <a:lnTo>
                    <a:pt x="6747" y="15070"/>
                  </a:lnTo>
                  <a:lnTo>
                    <a:pt x="6747" y="15572"/>
                  </a:lnTo>
                  <a:lnTo>
                    <a:pt x="6560" y="15572"/>
                  </a:lnTo>
                  <a:lnTo>
                    <a:pt x="6560" y="16409"/>
                  </a:lnTo>
                  <a:lnTo>
                    <a:pt x="5388" y="16409"/>
                  </a:lnTo>
                  <a:lnTo>
                    <a:pt x="5107" y="16912"/>
                  </a:lnTo>
                  <a:lnTo>
                    <a:pt x="4920" y="17414"/>
                  </a:lnTo>
                  <a:lnTo>
                    <a:pt x="4592" y="18000"/>
                  </a:lnTo>
                  <a:lnTo>
                    <a:pt x="4311" y="18335"/>
                  </a:lnTo>
                  <a:lnTo>
                    <a:pt x="3748" y="18335"/>
                  </a:lnTo>
                  <a:lnTo>
                    <a:pt x="3467" y="18837"/>
                  </a:lnTo>
                  <a:lnTo>
                    <a:pt x="3280" y="18837"/>
                  </a:lnTo>
                  <a:lnTo>
                    <a:pt x="2952" y="19340"/>
                  </a:lnTo>
                  <a:lnTo>
                    <a:pt x="2390" y="19340"/>
                  </a:lnTo>
                  <a:lnTo>
                    <a:pt x="2390" y="19674"/>
                  </a:lnTo>
                  <a:lnTo>
                    <a:pt x="1827" y="20177"/>
                  </a:lnTo>
                  <a:lnTo>
                    <a:pt x="1312" y="20177"/>
                  </a:lnTo>
                  <a:lnTo>
                    <a:pt x="1312" y="20763"/>
                  </a:lnTo>
                  <a:lnTo>
                    <a:pt x="750" y="20763"/>
                  </a:lnTo>
                  <a:lnTo>
                    <a:pt x="469" y="21265"/>
                  </a:lnTo>
                  <a:lnTo>
                    <a:pt x="0" y="21265"/>
                  </a:lnTo>
                  <a:lnTo>
                    <a:pt x="0" y="20177"/>
                  </a:lnTo>
                  <a:lnTo>
                    <a:pt x="187" y="20177"/>
                  </a:lnTo>
                  <a:lnTo>
                    <a:pt x="469" y="19674"/>
                  </a:lnTo>
                  <a:lnTo>
                    <a:pt x="1031" y="19674"/>
                  </a:lnTo>
                  <a:lnTo>
                    <a:pt x="1312" y="19340"/>
                  </a:lnTo>
                  <a:lnTo>
                    <a:pt x="1827" y="19340"/>
                  </a:lnTo>
                  <a:lnTo>
                    <a:pt x="2390" y="18335"/>
                  </a:lnTo>
                  <a:lnTo>
                    <a:pt x="2952" y="18335"/>
                  </a:lnTo>
                  <a:lnTo>
                    <a:pt x="4030" y="16409"/>
                  </a:lnTo>
                  <a:lnTo>
                    <a:pt x="3748" y="16409"/>
                  </a:lnTo>
                  <a:lnTo>
                    <a:pt x="3748" y="16074"/>
                  </a:lnTo>
                  <a:lnTo>
                    <a:pt x="3467" y="16074"/>
                  </a:lnTo>
                  <a:lnTo>
                    <a:pt x="3280" y="16409"/>
                  </a:lnTo>
                  <a:lnTo>
                    <a:pt x="1827" y="16409"/>
                  </a:lnTo>
                  <a:lnTo>
                    <a:pt x="1640" y="16074"/>
                  </a:lnTo>
                  <a:lnTo>
                    <a:pt x="1827" y="16074"/>
                  </a:lnTo>
                  <a:lnTo>
                    <a:pt x="1827" y="15572"/>
                  </a:lnTo>
                  <a:lnTo>
                    <a:pt x="2108" y="15572"/>
                  </a:lnTo>
                  <a:lnTo>
                    <a:pt x="2108" y="15070"/>
                  </a:lnTo>
                  <a:lnTo>
                    <a:pt x="2390" y="15070"/>
                  </a:lnTo>
                  <a:lnTo>
                    <a:pt x="2671" y="14484"/>
                  </a:lnTo>
                  <a:lnTo>
                    <a:pt x="2671" y="14149"/>
                  </a:lnTo>
                  <a:lnTo>
                    <a:pt x="2952" y="14149"/>
                  </a:lnTo>
                  <a:lnTo>
                    <a:pt x="2390" y="14149"/>
                  </a:lnTo>
                  <a:lnTo>
                    <a:pt x="2108" y="14484"/>
                  </a:lnTo>
                  <a:lnTo>
                    <a:pt x="1827" y="14484"/>
                  </a:lnTo>
                  <a:lnTo>
                    <a:pt x="1640" y="15070"/>
                  </a:lnTo>
                  <a:lnTo>
                    <a:pt x="1640" y="14484"/>
                  </a:lnTo>
                  <a:lnTo>
                    <a:pt x="1312" y="14484"/>
                  </a:lnTo>
                  <a:lnTo>
                    <a:pt x="1312" y="14149"/>
                  </a:lnTo>
                  <a:lnTo>
                    <a:pt x="1640" y="14149"/>
                  </a:lnTo>
                  <a:lnTo>
                    <a:pt x="1640" y="13647"/>
                  </a:lnTo>
                  <a:lnTo>
                    <a:pt x="1827" y="13144"/>
                  </a:lnTo>
                  <a:lnTo>
                    <a:pt x="2108" y="13144"/>
                  </a:lnTo>
                  <a:lnTo>
                    <a:pt x="3280" y="11219"/>
                  </a:lnTo>
                  <a:lnTo>
                    <a:pt x="3748" y="10381"/>
                  </a:lnTo>
                  <a:lnTo>
                    <a:pt x="4030" y="10381"/>
                  </a:lnTo>
                  <a:lnTo>
                    <a:pt x="4030" y="9879"/>
                  </a:lnTo>
                  <a:lnTo>
                    <a:pt x="4592" y="10381"/>
                  </a:lnTo>
                  <a:lnTo>
                    <a:pt x="4920" y="9879"/>
                  </a:lnTo>
                  <a:lnTo>
                    <a:pt x="5669" y="9879"/>
                  </a:lnTo>
                  <a:lnTo>
                    <a:pt x="5951" y="9377"/>
                  </a:lnTo>
                  <a:lnTo>
                    <a:pt x="6560" y="9377"/>
                  </a:lnTo>
                  <a:lnTo>
                    <a:pt x="6747" y="8958"/>
                  </a:lnTo>
                  <a:lnTo>
                    <a:pt x="7028" y="8958"/>
                  </a:lnTo>
                  <a:lnTo>
                    <a:pt x="7028" y="7953"/>
                  </a:lnTo>
                  <a:lnTo>
                    <a:pt x="6560" y="7953"/>
                  </a:lnTo>
                  <a:lnTo>
                    <a:pt x="6232" y="8456"/>
                  </a:lnTo>
                  <a:lnTo>
                    <a:pt x="5669" y="8456"/>
                  </a:lnTo>
                  <a:lnTo>
                    <a:pt x="5388" y="7953"/>
                  </a:lnTo>
                  <a:lnTo>
                    <a:pt x="5107" y="7953"/>
                  </a:lnTo>
                  <a:lnTo>
                    <a:pt x="5107" y="8456"/>
                  </a:lnTo>
                  <a:lnTo>
                    <a:pt x="5107" y="7953"/>
                  </a:lnTo>
                  <a:lnTo>
                    <a:pt x="5388" y="7953"/>
                  </a:lnTo>
                  <a:lnTo>
                    <a:pt x="5388" y="7619"/>
                  </a:lnTo>
                  <a:lnTo>
                    <a:pt x="5669" y="7619"/>
                  </a:lnTo>
                  <a:lnTo>
                    <a:pt x="5669" y="7116"/>
                  </a:lnTo>
                  <a:lnTo>
                    <a:pt x="5951" y="7116"/>
                  </a:lnTo>
                  <a:lnTo>
                    <a:pt x="6232" y="6614"/>
                  </a:lnTo>
                  <a:lnTo>
                    <a:pt x="8481" y="6614"/>
                  </a:lnTo>
                  <a:lnTo>
                    <a:pt x="8481" y="6028"/>
                  </a:lnTo>
                  <a:lnTo>
                    <a:pt x="8949" y="6028"/>
                  </a:lnTo>
                  <a:lnTo>
                    <a:pt x="8949" y="5191"/>
                  </a:lnTo>
                  <a:lnTo>
                    <a:pt x="8668" y="5191"/>
                  </a:lnTo>
                  <a:lnTo>
                    <a:pt x="8668" y="4688"/>
                  </a:lnTo>
                  <a:lnTo>
                    <a:pt x="8200" y="4688"/>
                  </a:lnTo>
                  <a:lnTo>
                    <a:pt x="7872" y="4186"/>
                  </a:lnTo>
                  <a:lnTo>
                    <a:pt x="8200" y="3851"/>
                  </a:lnTo>
                  <a:lnTo>
                    <a:pt x="8481" y="3851"/>
                  </a:lnTo>
                  <a:lnTo>
                    <a:pt x="8481" y="3265"/>
                  </a:lnTo>
                  <a:lnTo>
                    <a:pt x="8668" y="3265"/>
                  </a:lnTo>
                  <a:lnTo>
                    <a:pt x="8668" y="2763"/>
                  </a:lnTo>
                  <a:lnTo>
                    <a:pt x="9230" y="2763"/>
                  </a:lnTo>
                  <a:lnTo>
                    <a:pt x="10870" y="1423"/>
                  </a:lnTo>
                  <a:lnTo>
                    <a:pt x="11479" y="1423"/>
                  </a:lnTo>
                  <a:lnTo>
                    <a:pt x="12510" y="502"/>
                  </a:lnTo>
                  <a:lnTo>
                    <a:pt x="14759" y="502"/>
                  </a:lnTo>
                  <a:lnTo>
                    <a:pt x="14759" y="0"/>
                  </a:lnTo>
                  <a:lnTo>
                    <a:pt x="15228" y="0"/>
                  </a:lnTo>
                  <a:lnTo>
                    <a:pt x="15228" y="502"/>
                  </a:lnTo>
                  <a:lnTo>
                    <a:pt x="17149" y="502"/>
                  </a:lnTo>
                  <a:lnTo>
                    <a:pt x="17758" y="921"/>
                  </a:lnTo>
                  <a:lnTo>
                    <a:pt x="18320" y="921"/>
                  </a:lnTo>
                  <a:lnTo>
                    <a:pt x="18508" y="1423"/>
                  </a:lnTo>
                  <a:lnTo>
                    <a:pt x="19070" y="1423"/>
                  </a:lnTo>
                  <a:lnTo>
                    <a:pt x="19679" y="1926"/>
                  </a:lnTo>
                  <a:lnTo>
                    <a:pt x="20148" y="1926"/>
                  </a:lnTo>
                  <a:lnTo>
                    <a:pt x="21038" y="1423"/>
                  </a:lnTo>
                  <a:lnTo>
                    <a:pt x="21600" y="1423"/>
                  </a:lnTo>
                  <a:lnTo>
                    <a:pt x="21600" y="1926"/>
                  </a:lnTo>
                  <a:lnTo>
                    <a:pt x="14759" y="13647"/>
                  </a:lnTo>
                  <a:lnTo>
                    <a:pt x="16118" y="13647"/>
                  </a:lnTo>
                  <a:lnTo>
                    <a:pt x="15790" y="14149"/>
                  </a:lnTo>
                  <a:lnTo>
                    <a:pt x="15790" y="15572"/>
                  </a:lnTo>
                  <a:lnTo>
                    <a:pt x="16680" y="15572"/>
                  </a:lnTo>
                  <a:lnTo>
                    <a:pt x="16680" y="15070"/>
                  </a:lnTo>
                  <a:lnTo>
                    <a:pt x="17149" y="15070"/>
                  </a:lnTo>
                  <a:lnTo>
                    <a:pt x="17430" y="15572"/>
                  </a:lnTo>
                  <a:lnTo>
                    <a:pt x="17430" y="16074"/>
                  </a:lnTo>
                  <a:lnTo>
                    <a:pt x="17758" y="16409"/>
                  </a:lnTo>
                  <a:lnTo>
                    <a:pt x="17758" y="18000"/>
                  </a:lnTo>
                  <a:lnTo>
                    <a:pt x="17430" y="18000"/>
                  </a:lnTo>
                  <a:lnTo>
                    <a:pt x="17430" y="19340"/>
                  </a:lnTo>
                  <a:lnTo>
                    <a:pt x="17758" y="19340"/>
                  </a:lnTo>
                  <a:lnTo>
                    <a:pt x="17758" y="20763"/>
                  </a:lnTo>
                  <a:lnTo>
                    <a:pt x="17430" y="21265"/>
                  </a:lnTo>
                  <a:lnTo>
                    <a:pt x="17149" y="21265"/>
                  </a:lnTo>
                  <a:lnTo>
                    <a:pt x="16868" y="21600"/>
                  </a:lnTo>
                  <a:lnTo>
                    <a:pt x="16680" y="21600"/>
                  </a:lnTo>
                  <a:lnTo>
                    <a:pt x="16868" y="2126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5" name="Freeform 337"/>
            <p:cNvSpPr/>
            <p:nvPr/>
          </p:nvSpPr>
          <p:spPr>
            <a:xfrm>
              <a:off x="118551" y="319152"/>
              <a:ext cx="780749" cy="4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8" y="21265"/>
                  </a:moveTo>
                  <a:lnTo>
                    <a:pt x="16680" y="20763"/>
                  </a:lnTo>
                  <a:lnTo>
                    <a:pt x="16680" y="16409"/>
                  </a:lnTo>
                  <a:lnTo>
                    <a:pt x="15790" y="16409"/>
                  </a:lnTo>
                  <a:lnTo>
                    <a:pt x="15790" y="16074"/>
                  </a:lnTo>
                  <a:lnTo>
                    <a:pt x="15509" y="17414"/>
                  </a:lnTo>
                  <a:lnTo>
                    <a:pt x="15509" y="16912"/>
                  </a:lnTo>
                  <a:lnTo>
                    <a:pt x="15040" y="16074"/>
                  </a:lnTo>
                  <a:lnTo>
                    <a:pt x="15040" y="15572"/>
                  </a:lnTo>
                  <a:lnTo>
                    <a:pt x="14759" y="15572"/>
                  </a:lnTo>
                  <a:lnTo>
                    <a:pt x="14150" y="15070"/>
                  </a:lnTo>
                  <a:lnTo>
                    <a:pt x="13119" y="15070"/>
                  </a:lnTo>
                  <a:lnTo>
                    <a:pt x="12838" y="14484"/>
                  </a:lnTo>
                  <a:lnTo>
                    <a:pt x="12510" y="14484"/>
                  </a:lnTo>
                  <a:lnTo>
                    <a:pt x="12229" y="14149"/>
                  </a:lnTo>
                  <a:lnTo>
                    <a:pt x="11761" y="14149"/>
                  </a:lnTo>
                  <a:lnTo>
                    <a:pt x="11761" y="13647"/>
                  </a:lnTo>
                  <a:lnTo>
                    <a:pt x="11479" y="13144"/>
                  </a:lnTo>
                  <a:lnTo>
                    <a:pt x="10870" y="13144"/>
                  </a:lnTo>
                  <a:lnTo>
                    <a:pt x="10589" y="13647"/>
                  </a:lnTo>
                  <a:lnTo>
                    <a:pt x="10589" y="14149"/>
                  </a:lnTo>
                  <a:lnTo>
                    <a:pt x="10308" y="14149"/>
                  </a:lnTo>
                  <a:lnTo>
                    <a:pt x="9839" y="15070"/>
                  </a:lnTo>
                  <a:lnTo>
                    <a:pt x="9230" y="15070"/>
                  </a:lnTo>
                  <a:lnTo>
                    <a:pt x="8668" y="15572"/>
                  </a:lnTo>
                  <a:lnTo>
                    <a:pt x="8481" y="15572"/>
                  </a:lnTo>
                  <a:lnTo>
                    <a:pt x="8200" y="16074"/>
                  </a:lnTo>
                  <a:lnTo>
                    <a:pt x="7872" y="16074"/>
                  </a:lnTo>
                  <a:lnTo>
                    <a:pt x="7872" y="15070"/>
                  </a:lnTo>
                  <a:lnTo>
                    <a:pt x="8200" y="15070"/>
                  </a:lnTo>
                  <a:lnTo>
                    <a:pt x="8481" y="14149"/>
                  </a:lnTo>
                  <a:lnTo>
                    <a:pt x="9558" y="14149"/>
                  </a:lnTo>
                  <a:lnTo>
                    <a:pt x="9839" y="13647"/>
                  </a:lnTo>
                  <a:lnTo>
                    <a:pt x="9839" y="13144"/>
                  </a:lnTo>
                  <a:lnTo>
                    <a:pt x="8668" y="13144"/>
                  </a:lnTo>
                  <a:lnTo>
                    <a:pt x="8200" y="14149"/>
                  </a:lnTo>
                  <a:lnTo>
                    <a:pt x="7872" y="14149"/>
                  </a:lnTo>
                  <a:lnTo>
                    <a:pt x="7590" y="14484"/>
                  </a:lnTo>
                  <a:lnTo>
                    <a:pt x="7309" y="15070"/>
                  </a:lnTo>
                  <a:lnTo>
                    <a:pt x="6747" y="15070"/>
                  </a:lnTo>
                  <a:lnTo>
                    <a:pt x="6747" y="15572"/>
                  </a:lnTo>
                  <a:lnTo>
                    <a:pt x="6560" y="15572"/>
                  </a:lnTo>
                  <a:lnTo>
                    <a:pt x="6560" y="16409"/>
                  </a:lnTo>
                  <a:lnTo>
                    <a:pt x="5388" y="16409"/>
                  </a:lnTo>
                  <a:lnTo>
                    <a:pt x="5107" y="16912"/>
                  </a:lnTo>
                  <a:lnTo>
                    <a:pt x="4920" y="17414"/>
                  </a:lnTo>
                  <a:lnTo>
                    <a:pt x="4592" y="18000"/>
                  </a:lnTo>
                  <a:lnTo>
                    <a:pt x="4311" y="18335"/>
                  </a:lnTo>
                  <a:lnTo>
                    <a:pt x="3748" y="18335"/>
                  </a:lnTo>
                  <a:lnTo>
                    <a:pt x="3467" y="18837"/>
                  </a:lnTo>
                  <a:lnTo>
                    <a:pt x="3280" y="18837"/>
                  </a:lnTo>
                  <a:lnTo>
                    <a:pt x="2952" y="19340"/>
                  </a:lnTo>
                  <a:lnTo>
                    <a:pt x="2390" y="19340"/>
                  </a:lnTo>
                  <a:lnTo>
                    <a:pt x="2390" y="19674"/>
                  </a:lnTo>
                  <a:lnTo>
                    <a:pt x="1827" y="20177"/>
                  </a:lnTo>
                  <a:lnTo>
                    <a:pt x="1312" y="20177"/>
                  </a:lnTo>
                  <a:lnTo>
                    <a:pt x="1312" y="20763"/>
                  </a:lnTo>
                  <a:lnTo>
                    <a:pt x="750" y="20763"/>
                  </a:lnTo>
                  <a:lnTo>
                    <a:pt x="469" y="21265"/>
                  </a:lnTo>
                  <a:lnTo>
                    <a:pt x="0" y="21265"/>
                  </a:lnTo>
                  <a:lnTo>
                    <a:pt x="0" y="20177"/>
                  </a:lnTo>
                  <a:lnTo>
                    <a:pt x="187" y="20177"/>
                  </a:lnTo>
                  <a:lnTo>
                    <a:pt x="469" y="19674"/>
                  </a:lnTo>
                  <a:lnTo>
                    <a:pt x="1031" y="19674"/>
                  </a:lnTo>
                  <a:lnTo>
                    <a:pt x="1312" y="19340"/>
                  </a:lnTo>
                  <a:lnTo>
                    <a:pt x="1827" y="19340"/>
                  </a:lnTo>
                  <a:lnTo>
                    <a:pt x="2390" y="18335"/>
                  </a:lnTo>
                  <a:lnTo>
                    <a:pt x="2952" y="18335"/>
                  </a:lnTo>
                  <a:lnTo>
                    <a:pt x="4030" y="16409"/>
                  </a:lnTo>
                  <a:lnTo>
                    <a:pt x="3748" y="16409"/>
                  </a:lnTo>
                  <a:lnTo>
                    <a:pt x="3748" y="16074"/>
                  </a:lnTo>
                  <a:lnTo>
                    <a:pt x="3467" y="16074"/>
                  </a:lnTo>
                  <a:lnTo>
                    <a:pt x="3280" y="16409"/>
                  </a:lnTo>
                  <a:lnTo>
                    <a:pt x="1827" y="16409"/>
                  </a:lnTo>
                  <a:lnTo>
                    <a:pt x="1640" y="16074"/>
                  </a:lnTo>
                  <a:lnTo>
                    <a:pt x="1827" y="16074"/>
                  </a:lnTo>
                  <a:lnTo>
                    <a:pt x="1827" y="15572"/>
                  </a:lnTo>
                  <a:lnTo>
                    <a:pt x="2108" y="15572"/>
                  </a:lnTo>
                  <a:lnTo>
                    <a:pt x="2108" y="15070"/>
                  </a:lnTo>
                  <a:lnTo>
                    <a:pt x="2390" y="15070"/>
                  </a:lnTo>
                  <a:lnTo>
                    <a:pt x="2671" y="14484"/>
                  </a:lnTo>
                  <a:lnTo>
                    <a:pt x="2671" y="14149"/>
                  </a:lnTo>
                  <a:lnTo>
                    <a:pt x="2952" y="14149"/>
                  </a:lnTo>
                  <a:lnTo>
                    <a:pt x="2390" y="14149"/>
                  </a:lnTo>
                  <a:lnTo>
                    <a:pt x="2108" y="14484"/>
                  </a:lnTo>
                  <a:lnTo>
                    <a:pt x="1827" y="14484"/>
                  </a:lnTo>
                  <a:lnTo>
                    <a:pt x="1640" y="15070"/>
                  </a:lnTo>
                  <a:lnTo>
                    <a:pt x="1640" y="14484"/>
                  </a:lnTo>
                  <a:lnTo>
                    <a:pt x="1312" y="14484"/>
                  </a:lnTo>
                  <a:lnTo>
                    <a:pt x="1312" y="14149"/>
                  </a:lnTo>
                  <a:lnTo>
                    <a:pt x="1640" y="14149"/>
                  </a:lnTo>
                  <a:lnTo>
                    <a:pt x="1640" y="13647"/>
                  </a:lnTo>
                  <a:lnTo>
                    <a:pt x="1827" y="13144"/>
                  </a:lnTo>
                  <a:lnTo>
                    <a:pt x="2108" y="13144"/>
                  </a:lnTo>
                  <a:lnTo>
                    <a:pt x="3280" y="11219"/>
                  </a:lnTo>
                  <a:lnTo>
                    <a:pt x="3748" y="10381"/>
                  </a:lnTo>
                  <a:lnTo>
                    <a:pt x="4030" y="10381"/>
                  </a:lnTo>
                  <a:lnTo>
                    <a:pt x="4030" y="9879"/>
                  </a:lnTo>
                  <a:lnTo>
                    <a:pt x="4592" y="10381"/>
                  </a:lnTo>
                  <a:lnTo>
                    <a:pt x="4920" y="9879"/>
                  </a:lnTo>
                  <a:lnTo>
                    <a:pt x="5669" y="9879"/>
                  </a:lnTo>
                  <a:lnTo>
                    <a:pt x="5951" y="9377"/>
                  </a:lnTo>
                  <a:lnTo>
                    <a:pt x="6560" y="9377"/>
                  </a:lnTo>
                  <a:lnTo>
                    <a:pt x="6747" y="8958"/>
                  </a:lnTo>
                  <a:lnTo>
                    <a:pt x="7028" y="8958"/>
                  </a:lnTo>
                  <a:lnTo>
                    <a:pt x="7028" y="7953"/>
                  </a:lnTo>
                  <a:lnTo>
                    <a:pt x="6560" y="7953"/>
                  </a:lnTo>
                  <a:lnTo>
                    <a:pt x="6232" y="8456"/>
                  </a:lnTo>
                  <a:lnTo>
                    <a:pt x="5669" y="8456"/>
                  </a:lnTo>
                  <a:lnTo>
                    <a:pt x="5388" y="7953"/>
                  </a:lnTo>
                  <a:lnTo>
                    <a:pt x="5107" y="7953"/>
                  </a:lnTo>
                  <a:lnTo>
                    <a:pt x="5107" y="8456"/>
                  </a:lnTo>
                  <a:lnTo>
                    <a:pt x="5107" y="7953"/>
                  </a:lnTo>
                  <a:lnTo>
                    <a:pt x="5388" y="7953"/>
                  </a:lnTo>
                  <a:lnTo>
                    <a:pt x="5388" y="7619"/>
                  </a:lnTo>
                  <a:lnTo>
                    <a:pt x="5669" y="7619"/>
                  </a:lnTo>
                  <a:lnTo>
                    <a:pt x="5669" y="7116"/>
                  </a:lnTo>
                  <a:lnTo>
                    <a:pt x="5951" y="7116"/>
                  </a:lnTo>
                  <a:lnTo>
                    <a:pt x="6232" y="6614"/>
                  </a:lnTo>
                  <a:lnTo>
                    <a:pt x="8481" y="6614"/>
                  </a:lnTo>
                  <a:lnTo>
                    <a:pt x="8481" y="6028"/>
                  </a:lnTo>
                  <a:lnTo>
                    <a:pt x="8949" y="6028"/>
                  </a:lnTo>
                  <a:lnTo>
                    <a:pt x="8949" y="5191"/>
                  </a:lnTo>
                  <a:lnTo>
                    <a:pt x="8668" y="5191"/>
                  </a:lnTo>
                  <a:lnTo>
                    <a:pt x="8668" y="4688"/>
                  </a:lnTo>
                  <a:lnTo>
                    <a:pt x="8200" y="4688"/>
                  </a:lnTo>
                  <a:lnTo>
                    <a:pt x="7872" y="4186"/>
                  </a:lnTo>
                  <a:lnTo>
                    <a:pt x="8200" y="3851"/>
                  </a:lnTo>
                  <a:lnTo>
                    <a:pt x="8481" y="3851"/>
                  </a:lnTo>
                  <a:lnTo>
                    <a:pt x="8481" y="3265"/>
                  </a:lnTo>
                  <a:lnTo>
                    <a:pt x="8668" y="3265"/>
                  </a:lnTo>
                  <a:lnTo>
                    <a:pt x="8668" y="2763"/>
                  </a:lnTo>
                  <a:lnTo>
                    <a:pt x="9230" y="2763"/>
                  </a:lnTo>
                  <a:lnTo>
                    <a:pt x="10870" y="1423"/>
                  </a:lnTo>
                  <a:lnTo>
                    <a:pt x="11479" y="1423"/>
                  </a:lnTo>
                  <a:lnTo>
                    <a:pt x="12510" y="502"/>
                  </a:lnTo>
                  <a:lnTo>
                    <a:pt x="14759" y="502"/>
                  </a:lnTo>
                  <a:lnTo>
                    <a:pt x="14759" y="0"/>
                  </a:lnTo>
                  <a:lnTo>
                    <a:pt x="15228" y="0"/>
                  </a:lnTo>
                  <a:lnTo>
                    <a:pt x="15228" y="502"/>
                  </a:lnTo>
                  <a:lnTo>
                    <a:pt x="17149" y="502"/>
                  </a:lnTo>
                  <a:lnTo>
                    <a:pt x="17758" y="921"/>
                  </a:lnTo>
                  <a:lnTo>
                    <a:pt x="18320" y="921"/>
                  </a:lnTo>
                  <a:lnTo>
                    <a:pt x="18508" y="1423"/>
                  </a:lnTo>
                  <a:lnTo>
                    <a:pt x="19070" y="1423"/>
                  </a:lnTo>
                  <a:lnTo>
                    <a:pt x="19679" y="1926"/>
                  </a:lnTo>
                  <a:lnTo>
                    <a:pt x="20148" y="1926"/>
                  </a:lnTo>
                  <a:lnTo>
                    <a:pt x="21038" y="1423"/>
                  </a:lnTo>
                  <a:lnTo>
                    <a:pt x="21600" y="1423"/>
                  </a:lnTo>
                  <a:lnTo>
                    <a:pt x="21600" y="1926"/>
                  </a:lnTo>
                  <a:lnTo>
                    <a:pt x="14759" y="13647"/>
                  </a:lnTo>
                  <a:lnTo>
                    <a:pt x="16118" y="13647"/>
                  </a:lnTo>
                  <a:lnTo>
                    <a:pt x="15790" y="14149"/>
                  </a:lnTo>
                  <a:lnTo>
                    <a:pt x="15790" y="15572"/>
                  </a:lnTo>
                  <a:lnTo>
                    <a:pt x="16680" y="15572"/>
                  </a:lnTo>
                  <a:lnTo>
                    <a:pt x="16680" y="15070"/>
                  </a:lnTo>
                  <a:lnTo>
                    <a:pt x="17149" y="15070"/>
                  </a:lnTo>
                  <a:lnTo>
                    <a:pt x="17430" y="15572"/>
                  </a:lnTo>
                  <a:lnTo>
                    <a:pt x="17430" y="16074"/>
                  </a:lnTo>
                  <a:lnTo>
                    <a:pt x="17758" y="16409"/>
                  </a:lnTo>
                  <a:lnTo>
                    <a:pt x="17758" y="18000"/>
                  </a:lnTo>
                  <a:lnTo>
                    <a:pt x="17430" y="18000"/>
                  </a:lnTo>
                  <a:lnTo>
                    <a:pt x="17430" y="19340"/>
                  </a:lnTo>
                  <a:lnTo>
                    <a:pt x="17758" y="19340"/>
                  </a:lnTo>
                  <a:lnTo>
                    <a:pt x="17758" y="20763"/>
                  </a:lnTo>
                  <a:lnTo>
                    <a:pt x="17430" y="21265"/>
                  </a:lnTo>
                  <a:lnTo>
                    <a:pt x="17149" y="21265"/>
                  </a:lnTo>
                  <a:lnTo>
                    <a:pt x="16868" y="21600"/>
                  </a:lnTo>
                  <a:lnTo>
                    <a:pt x="16680" y="21600"/>
                  </a:lnTo>
                  <a:lnTo>
                    <a:pt x="16868" y="2126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6" name="Freeform 340"/>
            <p:cNvSpPr/>
            <p:nvPr/>
          </p:nvSpPr>
          <p:spPr>
            <a:xfrm>
              <a:off x="5846280" y="2378141"/>
              <a:ext cx="274364" cy="3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00" y="8827"/>
                  </a:moveTo>
                  <a:lnTo>
                    <a:pt x="16933" y="10488"/>
                  </a:lnTo>
                  <a:lnTo>
                    <a:pt x="16933" y="11112"/>
                  </a:lnTo>
                  <a:lnTo>
                    <a:pt x="16400" y="11112"/>
                  </a:lnTo>
                  <a:lnTo>
                    <a:pt x="16400" y="11838"/>
                  </a:lnTo>
                  <a:lnTo>
                    <a:pt x="16933" y="12462"/>
                  </a:lnTo>
                  <a:lnTo>
                    <a:pt x="16933" y="12877"/>
                  </a:lnTo>
                  <a:lnTo>
                    <a:pt x="18667" y="12877"/>
                  </a:lnTo>
                  <a:lnTo>
                    <a:pt x="18667" y="14123"/>
                  </a:lnTo>
                  <a:lnTo>
                    <a:pt x="19467" y="14746"/>
                  </a:lnTo>
                  <a:lnTo>
                    <a:pt x="20267" y="15265"/>
                  </a:lnTo>
                  <a:lnTo>
                    <a:pt x="21600" y="15265"/>
                  </a:lnTo>
                  <a:lnTo>
                    <a:pt x="21600" y="18173"/>
                  </a:lnTo>
                  <a:lnTo>
                    <a:pt x="21067" y="18900"/>
                  </a:lnTo>
                  <a:lnTo>
                    <a:pt x="21067" y="21600"/>
                  </a:lnTo>
                  <a:lnTo>
                    <a:pt x="17867" y="21600"/>
                  </a:lnTo>
                  <a:lnTo>
                    <a:pt x="13200" y="18173"/>
                  </a:lnTo>
                  <a:lnTo>
                    <a:pt x="14000" y="17550"/>
                  </a:lnTo>
                  <a:lnTo>
                    <a:pt x="14000" y="16927"/>
                  </a:lnTo>
                  <a:lnTo>
                    <a:pt x="13200" y="16927"/>
                  </a:lnTo>
                  <a:lnTo>
                    <a:pt x="13200" y="16512"/>
                  </a:lnTo>
                  <a:lnTo>
                    <a:pt x="12267" y="16512"/>
                  </a:lnTo>
                  <a:lnTo>
                    <a:pt x="12267" y="15888"/>
                  </a:lnTo>
                  <a:lnTo>
                    <a:pt x="10933" y="14746"/>
                  </a:lnTo>
                  <a:lnTo>
                    <a:pt x="10933" y="14123"/>
                  </a:lnTo>
                  <a:lnTo>
                    <a:pt x="10133" y="14123"/>
                  </a:lnTo>
                  <a:lnTo>
                    <a:pt x="10133" y="11838"/>
                  </a:lnTo>
                  <a:lnTo>
                    <a:pt x="9333" y="11112"/>
                  </a:lnTo>
                  <a:lnTo>
                    <a:pt x="9333" y="10488"/>
                  </a:lnTo>
                  <a:lnTo>
                    <a:pt x="8533" y="10488"/>
                  </a:lnTo>
                  <a:lnTo>
                    <a:pt x="8533" y="9450"/>
                  </a:lnTo>
                  <a:lnTo>
                    <a:pt x="7600" y="8827"/>
                  </a:lnTo>
                  <a:lnTo>
                    <a:pt x="7600" y="7685"/>
                  </a:lnTo>
                  <a:lnTo>
                    <a:pt x="7067" y="7062"/>
                  </a:lnTo>
                  <a:lnTo>
                    <a:pt x="6267" y="6438"/>
                  </a:lnTo>
                  <a:lnTo>
                    <a:pt x="5467" y="6438"/>
                  </a:lnTo>
                  <a:lnTo>
                    <a:pt x="5467" y="6023"/>
                  </a:lnTo>
                  <a:lnTo>
                    <a:pt x="4667" y="5400"/>
                  </a:lnTo>
                  <a:lnTo>
                    <a:pt x="4667" y="4777"/>
                  </a:lnTo>
                  <a:lnTo>
                    <a:pt x="3867" y="4777"/>
                  </a:lnTo>
                  <a:lnTo>
                    <a:pt x="800" y="2388"/>
                  </a:lnTo>
                  <a:lnTo>
                    <a:pt x="800" y="1973"/>
                  </a:lnTo>
                  <a:lnTo>
                    <a:pt x="0" y="623"/>
                  </a:lnTo>
                  <a:lnTo>
                    <a:pt x="0" y="0"/>
                  </a:lnTo>
                  <a:lnTo>
                    <a:pt x="800" y="623"/>
                  </a:lnTo>
                  <a:lnTo>
                    <a:pt x="4667" y="623"/>
                  </a:lnTo>
                  <a:lnTo>
                    <a:pt x="4667" y="1350"/>
                  </a:lnTo>
                  <a:lnTo>
                    <a:pt x="5467" y="1350"/>
                  </a:lnTo>
                  <a:lnTo>
                    <a:pt x="6267" y="1973"/>
                  </a:lnTo>
                  <a:lnTo>
                    <a:pt x="6267" y="2388"/>
                  </a:lnTo>
                  <a:lnTo>
                    <a:pt x="7067" y="3012"/>
                  </a:lnTo>
                  <a:lnTo>
                    <a:pt x="7067" y="3635"/>
                  </a:lnTo>
                  <a:lnTo>
                    <a:pt x="7600" y="4050"/>
                  </a:lnTo>
                  <a:lnTo>
                    <a:pt x="7600" y="4777"/>
                  </a:lnTo>
                  <a:lnTo>
                    <a:pt x="8533" y="4777"/>
                  </a:lnTo>
                  <a:lnTo>
                    <a:pt x="8533" y="5400"/>
                  </a:lnTo>
                  <a:lnTo>
                    <a:pt x="10933" y="7062"/>
                  </a:lnTo>
                  <a:lnTo>
                    <a:pt x="11733" y="7062"/>
                  </a:lnTo>
                  <a:lnTo>
                    <a:pt x="12267" y="7685"/>
                  </a:lnTo>
                  <a:lnTo>
                    <a:pt x="14000" y="7685"/>
                  </a:lnTo>
                  <a:lnTo>
                    <a:pt x="14000" y="8827"/>
                  </a:lnTo>
                  <a:lnTo>
                    <a:pt x="14800" y="88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7" name="Freeform 341"/>
            <p:cNvSpPr/>
            <p:nvPr/>
          </p:nvSpPr>
          <p:spPr>
            <a:xfrm>
              <a:off x="5846280" y="2378141"/>
              <a:ext cx="274364" cy="3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00" y="8827"/>
                  </a:moveTo>
                  <a:lnTo>
                    <a:pt x="16933" y="10488"/>
                  </a:lnTo>
                  <a:lnTo>
                    <a:pt x="16933" y="11112"/>
                  </a:lnTo>
                  <a:lnTo>
                    <a:pt x="16400" y="11112"/>
                  </a:lnTo>
                  <a:lnTo>
                    <a:pt x="16400" y="11838"/>
                  </a:lnTo>
                  <a:lnTo>
                    <a:pt x="16933" y="12462"/>
                  </a:lnTo>
                  <a:lnTo>
                    <a:pt x="16933" y="12877"/>
                  </a:lnTo>
                  <a:lnTo>
                    <a:pt x="18667" y="12877"/>
                  </a:lnTo>
                  <a:lnTo>
                    <a:pt x="18667" y="14123"/>
                  </a:lnTo>
                  <a:lnTo>
                    <a:pt x="19467" y="14746"/>
                  </a:lnTo>
                  <a:lnTo>
                    <a:pt x="20267" y="15265"/>
                  </a:lnTo>
                  <a:lnTo>
                    <a:pt x="21600" y="15265"/>
                  </a:lnTo>
                  <a:lnTo>
                    <a:pt x="21600" y="18173"/>
                  </a:lnTo>
                  <a:lnTo>
                    <a:pt x="21067" y="18900"/>
                  </a:lnTo>
                  <a:lnTo>
                    <a:pt x="21067" y="21600"/>
                  </a:lnTo>
                  <a:lnTo>
                    <a:pt x="17867" y="21600"/>
                  </a:lnTo>
                  <a:lnTo>
                    <a:pt x="13200" y="18173"/>
                  </a:lnTo>
                  <a:lnTo>
                    <a:pt x="14000" y="17550"/>
                  </a:lnTo>
                  <a:lnTo>
                    <a:pt x="14000" y="16927"/>
                  </a:lnTo>
                  <a:lnTo>
                    <a:pt x="13200" y="16927"/>
                  </a:lnTo>
                  <a:lnTo>
                    <a:pt x="13200" y="16512"/>
                  </a:lnTo>
                  <a:lnTo>
                    <a:pt x="12267" y="16512"/>
                  </a:lnTo>
                  <a:lnTo>
                    <a:pt x="12267" y="15888"/>
                  </a:lnTo>
                  <a:lnTo>
                    <a:pt x="10933" y="14746"/>
                  </a:lnTo>
                  <a:lnTo>
                    <a:pt x="10933" y="14123"/>
                  </a:lnTo>
                  <a:lnTo>
                    <a:pt x="10133" y="14123"/>
                  </a:lnTo>
                  <a:lnTo>
                    <a:pt x="10133" y="11838"/>
                  </a:lnTo>
                  <a:lnTo>
                    <a:pt x="9333" y="11112"/>
                  </a:lnTo>
                  <a:lnTo>
                    <a:pt x="9333" y="10488"/>
                  </a:lnTo>
                  <a:lnTo>
                    <a:pt x="8533" y="10488"/>
                  </a:lnTo>
                  <a:lnTo>
                    <a:pt x="8533" y="9450"/>
                  </a:lnTo>
                  <a:lnTo>
                    <a:pt x="7600" y="8827"/>
                  </a:lnTo>
                  <a:lnTo>
                    <a:pt x="7600" y="7685"/>
                  </a:lnTo>
                  <a:lnTo>
                    <a:pt x="7067" y="7062"/>
                  </a:lnTo>
                  <a:lnTo>
                    <a:pt x="6267" y="6438"/>
                  </a:lnTo>
                  <a:lnTo>
                    <a:pt x="5467" y="6438"/>
                  </a:lnTo>
                  <a:lnTo>
                    <a:pt x="5467" y="6023"/>
                  </a:lnTo>
                  <a:lnTo>
                    <a:pt x="4667" y="5400"/>
                  </a:lnTo>
                  <a:lnTo>
                    <a:pt x="4667" y="4777"/>
                  </a:lnTo>
                  <a:lnTo>
                    <a:pt x="3867" y="4777"/>
                  </a:lnTo>
                  <a:lnTo>
                    <a:pt x="800" y="2388"/>
                  </a:lnTo>
                  <a:lnTo>
                    <a:pt x="800" y="1973"/>
                  </a:lnTo>
                  <a:lnTo>
                    <a:pt x="0" y="623"/>
                  </a:lnTo>
                  <a:lnTo>
                    <a:pt x="0" y="0"/>
                  </a:lnTo>
                  <a:lnTo>
                    <a:pt x="800" y="623"/>
                  </a:lnTo>
                  <a:lnTo>
                    <a:pt x="4667" y="623"/>
                  </a:lnTo>
                  <a:lnTo>
                    <a:pt x="4667" y="1350"/>
                  </a:lnTo>
                  <a:lnTo>
                    <a:pt x="5467" y="1350"/>
                  </a:lnTo>
                  <a:lnTo>
                    <a:pt x="6267" y="1973"/>
                  </a:lnTo>
                  <a:lnTo>
                    <a:pt x="6267" y="2388"/>
                  </a:lnTo>
                  <a:lnTo>
                    <a:pt x="7067" y="3012"/>
                  </a:lnTo>
                  <a:lnTo>
                    <a:pt x="7067" y="3635"/>
                  </a:lnTo>
                  <a:lnTo>
                    <a:pt x="7600" y="4050"/>
                  </a:lnTo>
                  <a:lnTo>
                    <a:pt x="7600" y="4777"/>
                  </a:lnTo>
                  <a:lnTo>
                    <a:pt x="8533" y="4777"/>
                  </a:lnTo>
                  <a:lnTo>
                    <a:pt x="8533" y="5400"/>
                  </a:lnTo>
                  <a:lnTo>
                    <a:pt x="10933" y="7062"/>
                  </a:lnTo>
                  <a:lnTo>
                    <a:pt x="11733" y="7062"/>
                  </a:lnTo>
                  <a:lnTo>
                    <a:pt x="12267" y="7685"/>
                  </a:lnTo>
                  <a:lnTo>
                    <a:pt x="14000" y="7685"/>
                  </a:lnTo>
                  <a:lnTo>
                    <a:pt x="14000" y="8827"/>
                  </a:lnTo>
                  <a:lnTo>
                    <a:pt x="14800" y="88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8" name="Freeform 342"/>
            <p:cNvSpPr/>
            <p:nvPr/>
          </p:nvSpPr>
          <p:spPr>
            <a:xfrm>
              <a:off x="662195" y="1517341"/>
              <a:ext cx="668971" cy="60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1" y="17176"/>
                  </a:moveTo>
                  <a:lnTo>
                    <a:pt x="18483" y="17176"/>
                  </a:lnTo>
                  <a:lnTo>
                    <a:pt x="18483" y="17566"/>
                  </a:lnTo>
                  <a:lnTo>
                    <a:pt x="17772" y="17566"/>
                  </a:lnTo>
                  <a:lnTo>
                    <a:pt x="17772" y="18022"/>
                  </a:lnTo>
                  <a:lnTo>
                    <a:pt x="17553" y="18022"/>
                  </a:lnTo>
                  <a:lnTo>
                    <a:pt x="17553" y="18412"/>
                  </a:lnTo>
                  <a:lnTo>
                    <a:pt x="17772" y="18412"/>
                  </a:lnTo>
                  <a:lnTo>
                    <a:pt x="17772" y="18672"/>
                  </a:lnTo>
                  <a:lnTo>
                    <a:pt x="18155" y="18672"/>
                  </a:lnTo>
                  <a:lnTo>
                    <a:pt x="18483" y="19063"/>
                  </a:lnTo>
                  <a:lnTo>
                    <a:pt x="18155" y="19453"/>
                  </a:lnTo>
                  <a:lnTo>
                    <a:pt x="16897" y="19453"/>
                  </a:lnTo>
                  <a:lnTo>
                    <a:pt x="16897" y="20559"/>
                  </a:lnTo>
                  <a:lnTo>
                    <a:pt x="16569" y="20949"/>
                  </a:lnTo>
                  <a:lnTo>
                    <a:pt x="16569" y="21600"/>
                  </a:lnTo>
                  <a:lnTo>
                    <a:pt x="16241" y="21210"/>
                  </a:lnTo>
                  <a:lnTo>
                    <a:pt x="15858" y="21210"/>
                  </a:lnTo>
                  <a:lnTo>
                    <a:pt x="15858" y="20559"/>
                  </a:lnTo>
                  <a:lnTo>
                    <a:pt x="15639" y="20169"/>
                  </a:lnTo>
                  <a:lnTo>
                    <a:pt x="14983" y="19453"/>
                  </a:lnTo>
                  <a:lnTo>
                    <a:pt x="14327" y="19453"/>
                  </a:lnTo>
                  <a:lnTo>
                    <a:pt x="13944" y="19713"/>
                  </a:lnTo>
                  <a:lnTo>
                    <a:pt x="13726" y="20169"/>
                  </a:lnTo>
                  <a:lnTo>
                    <a:pt x="12741" y="20169"/>
                  </a:lnTo>
                  <a:lnTo>
                    <a:pt x="12358" y="19713"/>
                  </a:lnTo>
                  <a:lnTo>
                    <a:pt x="12030" y="19713"/>
                  </a:lnTo>
                  <a:lnTo>
                    <a:pt x="11812" y="19453"/>
                  </a:lnTo>
                  <a:lnTo>
                    <a:pt x="11484" y="19453"/>
                  </a:lnTo>
                  <a:lnTo>
                    <a:pt x="10827" y="18672"/>
                  </a:lnTo>
                  <a:lnTo>
                    <a:pt x="10116" y="19063"/>
                  </a:lnTo>
                  <a:lnTo>
                    <a:pt x="10116" y="18672"/>
                  </a:lnTo>
                  <a:lnTo>
                    <a:pt x="9898" y="18672"/>
                  </a:lnTo>
                  <a:lnTo>
                    <a:pt x="9570" y="18412"/>
                  </a:lnTo>
                  <a:lnTo>
                    <a:pt x="9242" y="18412"/>
                  </a:lnTo>
                  <a:lnTo>
                    <a:pt x="9242" y="17566"/>
                  </a:lnTo>
                  <a:lnTo>
                    <a:pt x="8913" y="17566"/>
                  </a:lnTo>
                  <a:lnTo>
                    <a:pt x="8913" y="17176"/>
                  </a:lnTo>
                  <a:lnTo>
                    <a:pt x="7984" y="17176"/>
                  </a:lnTo>
                  <a:lnTo>
                    <a:pt x="7656" y="16916"/>
                  </a:lnTo>
                  <a:lnTo>
                    <a:pt x="7656" y="16135"/>
                  </a:lnTo>
                  <a:lnTo>
                    <a:pt x="6999" y="16135"/>
                  </a:lnTo>
                  <a:lnTo>
                    <a:pt x="6617" y="15745"/>
                  </a:lnTo>
                  <a:lnTo>
                    <a:pt x="6289" y="15419"/>
                  </a:lnTo>
                  <a:lnTo>
                    <a:pt x="6289" y="13988"/>
                  </a:lnTo>
                  <a:lnTo>
                    <a:pt x="6617" y="13988"/>
                  </a:lnTo>
                  <a:lnTo>
                    <a:pt x="6617" y="12492"/>
                  </a:lnTo>
                  <a:lnTo>
                    <a:pt x="6289" y="12101"/>
                  </a:lnTo>
                  <a:lnTo>
                    <a:pt x="6289" y="11451"/>
                  </a:lnTo>
                  <a:lnTo>
                    <a:pt x="5414" y="10345"/>
                  </a:lnTo>
                  <a:lnTo>
                    <a:pt x="5086" y="9564"/>
                  </a:lnTo>
                  <a:lnTo>
                    <a:pt x="5086" y="8848"/>
                  </a:lnTo>
                  <a:lnTo>
                    <a:pt x="4703" y="8848"/>
                  </a:lnTo>
                  <a:lnTo>
                    <a:pt x="4375" y="8458"/>
                  </a:lnTo>
                  <a:lnTo>
                    <a:pt x="4375" y="7417"/>
                  </a:lnTo>
                  <a:lnTo>
                    <a:pt x="4047" y="7417"/>
                  </a:lnTo>
                  <a:lnTo>
                    <a:pt x="4047" y="7027"/>
                  </a:lnTo>
                  <a:lnTo>
                    <a:pt x="3828" y="6571"/>
                  </a:lnTo>
                  <a:lnTo>
                    <a:pt x="3828" y="6311"/>
                  </a:lnTo>
                  <a:lnTo>
                    <a:pt x="3500" y="5920"/>
                  </a:lnTo>
                  <a:lnTo>
                    <a:pt x="3500" y="5530"/>
                  </a:lnTo>
                  <a:lnTo>
                    <a:pt x="3172" y="5140"/>
                  </a:lnTo>
                  <a:lnTo>
                    <a:pt x="3172" y="4880"/>
                  </a:lnTo>
                  <a:lnTo>
                    <a:pt x="2789" y="4424"/>
                  </a:lnTo>
                  <a:lnTo>
                    <a:pt x="2789" y="3643"/>
                  </a:lnTo>
                  <a:lnTo>
                    <a:pt x="2461" y="3643"/>
                  </a:lnTo>
                  <a:lnTo>
                    <a:pt x="2461" y="2342"/>
                  </a:lnTo>
                  <a:lnTo>
                    <a:pt x="2133" y="1887"/>
                  </a:lnTo>
                  <a:lnTo>
                    <a:pt x="2133" y="1496"/>
                  </a:lnTo>
                  <a:lnTo>
                    <a:pt x="1914" y="1496"/>
                  </a:lnTo>
                  <a:lnTo>
                    <a:pt x="1586" y="1106"/>
                  </a:lnTo>
                  <a:lnTo>
                    <a:pt x="1586" y="1496"/>
                  </a:lnTo>
                  <a:lnTo>
                    <a:pt x="1258" y="1496"/>
                  </a:lnTo>
                  <a:lnTo>
                    <a:pt x="1258" y="3643"/>
                  </a:lnTo>
                  <a:lnTo>
                    <a:pt x="1586" y="3643"/>
                  </a:lnTo>
                  <a:lnTo>
                    <a:pt x="1586" y="4424"/>
                  </a:lnTo>
                  <a:lnTo>
                    <a:pt x="1914" y="4880"/>
                  </a:lnTo>
                  <a:lnTo>
                    <a:pt x="1914" y="5920"/>
                  </a:lnTo>
                  <a:lnTo>
                    <a:pt x="2133" y="6311"/>
                  </a:lnTo>
                  <a:lnTo>
                    <a:pt x="2133" y="7027"/>
                  </a:lnTo>
                  <a:lnTo>
                    <a:pt x="2461" y="7027"/>
                  </a:lnTo>
                  <a:lnTo>
                    <a:pt x="2461" y="7417"/>
                  </a:lnTo>
                  <a:lnTo>
                    <a:pt x="2789" y="7677"/>
                  </a:lnTo>
                  <a:lnTo>
                    <a:pt x="2789" y="9173"/>
                  </a:lnTo>
                  <a:lnTo>
                    <a:pt x="3172" y="9173"/>
                  </a:lnTo>
                  <a:lnTo>
                    <a:pt x="3172" y="9564"/>
                  </a:lnTo>
                  <a:lnTo>
                    <a:pt x="2789" y="9564"/>
                  </a:lnTo>
                  <a:lnTo>
                    <a:pt x="3172" y="9564"/>
                  </a:lnTo>
                  <a:lnTo>
                    <a:pt x="3172" y="10345"/>
                  </a:lnTo>
                  <a:lnTo>
                    <a:pt x="3500" y="10345"/>
                  </a:lnTo>
                  <a:lnTo>
                    <a:pt x="3500" y="10605"/>
                  </a:lnTo>
                  <a:lnTo>
                    <a:pt x="3828" y="10605"/>
                  </a:lnTo>
                  <a:lnTo>
                    <a:pt x="3828" y="11451"/>
                  </a:lnTo>
                  <a:lnTo>
                    <a:pt x="3500" y="11711"/>
                  </a:lnTo>
                  <a:lnTo>
                    <a:pt x="3172" y="11711"/>
                  </a:lnTo>
                  <a:lnTo>
                    <a:pt x="3172" y="10995"/>
                  </a:lnTo>
                  <a:lnTo>
                    <a:pt x="2789" y="10605"/>
                  </a:lnTo>
                  <a:lnTo>
                    <a:pt x="2461" y="10345"/>
                  </a:lnTo>
                  <a:lnTo>
                    <a:pt x="2133" y="10345"/>
                  </a:lnTo>
                  <a:lnTo>
                    <a:pt x="2133" y="9954"/>
                  </a:lnTo>
                  <a:lnTo>
                    <a:pt x="1914" y="9954"/>
                  </a:lnTo>
                  <a:lnTo>
                    <a:pt x="1914" y="7677"/>
                  </a:lnTo>
                  <a:lnTo>
                    <a:pt x="1258" y="7027"/>
                  </a:lnTo>
                  <a:lnTo>
                    <a:pt x="875" y="7027"/>
                  </a:lnTo>
                  <a:lnTo>
                    <a:pt x="547" y="6571"/>
                  </a:lnTo>
                  <a:lnTo>
                    <a:pt x="547" y="6311"/>
                  </a:lnTo>
                  <a:lnTo>
                    <a:pt x="219" y="5920"/>
                  </a:lnTo>
                  <a:lnTo>
                    <a:pt x="875" y="5920"/>
                  </a:lnTo>
                  <a:lnTo>
                    <a:pt x="875" y="5140"/>
                  </a:lnTo>
                  <a:lnTo>
                    <a:pt x="1258" y="5140"/>
                  </a:lnTo>
                  <a:lnTo>
                    <a:pt x="1258" y="4880"/>
                  </a:lnTo>
                  <a:lnTo>
                    <a:pt x="875" y="4880"/>
                  </a:lnTo>
                  <a:lnTo>
                    <a:pt x="875" y="4034"/>
                  </a:lnTo>
                  <a:lnTo>
                    <a:pt x="547" y="3643"/>
                  </a:lnTo>
                  <a:lnTo>
                    <a:pt x="219" y="3383"/>
                  </a:lnTo>
                  <a:lnTo>
                    <a:pt x="219" y="1887"/>
                  </a:lnTo>
                  <a:lnTo>
                    <a:pt x="0" y="1887"/>
                  </a:lnTo>
                  <a:lnTo>
                    <a:pt x="0" y="455"/>
                  </a:lnTo>
                  <a:lnTo>
                    <a:pt x="219" y="455"/>
                  </a:lnTo>
                  <a:lnTo>
                    <a:pt x="219" y="0"/>
                  </a:lnTo>
                  <a:lnTo>
                    <a:pt x="2133" y="0"/>
                  </a:lnTo>
                  <a:lnTo>
                    <a:pt x="2789" y="455"/>
                  </a:lnTo>
                  <a:lnTo>
                    <a:pt x="3172" y="455"/>
                  </a:lnTo>
                  <a:lnTo>
                    <a:pt x="3828" y="846"/>
                  </a:lnTo>
                  <a:lnTo>
                    <a:pt x="4375" y="1496"/>
                  </a:lnTo>
                  <a:lnTo>
                    <a:pt x="6617" y="1496"/>
                  </a:lnTo>
                  <a:lnTo>
                    <a:pt x="6999" y="1106"/>
                  </a:lnTo>
                  <a:lnTo>
                    <a:pt x="7328" y="846"/>
                  </a:lnTo>
                  <a:lnTo>
                    <a:pt x="8203" y="846"/>
                  </a:lnTo>
                  <a:lnTo>
                    <a:pt x="8203" y="1106"/>
                  </a:lnTo>
                  <a:lnTo>
                    <a:pt x="8531" y="1106"/>
                  </a:lnTo>
                  <a:lnTo>
                    <a:pt x="8531" y="1887"/>
                  </a:lnTo>
                  <a:lnTo>
                    <a:pt x="8913" y="1887"/>
                  </a:lnTo>
                  <a:lnTo>
                    <a:pt x="8913" y="2342"/>
                  </a:lnTo>
                  <a:lnTo>
                    <a:pt x="9242" y="2342"/>
                  </a:lnTo>
                  <a:lnTo>
                    <a:pt x="9242" y="2993"/>
                  </a:lnTo>
                  <a:lnTo>
                    <a:pt x="9570" y="3383"/>
                  </a:lnTo>
                  <a:lnTo>
                    <a:pt x="9570" y="3643"/>
                  </a:lnTo>
                  <a:lnTo>
                    <a:pt x="9898" y="3643"/>
                  </a:lnTo>
                  <a:lnTo>
                    <a:pt x="9898" y="4034"/>
                  </a:lnTo>
                  <a:lnTo>
                    <a:pt x="10116" y="4424"/>
                  </a:lnTo>
                  <a:lnTo>
                    <a:pt x="10445" y="4424"/>
                  </a:lnTo>
                  <a:lnTo>
                    <a:pt x="10445" y="3643"/>
                  </a:lnTo>
                  <a:lnTo>
                    <a:pt x="10827" y="3643"/>
                  </a:lnTo>
                  <a:lnTo>
                    <a:pt x="10827" y="3383"/>
                  </a:lnTo>
                  <a:lnTo>
                    <a:pt x="11484" y="3383"/>
                  </a:lnTo>
                  <a:lnTo>
                    <a:pt x="11812" y="3643"/>
                  </a:lnTo>
                  <a:lnTo>
                    <a:pt x="12030" y="3643"/>
                  </a:lnTo>
                  <a:lnTo>
                    <a:pt x="12030" y="4424"/>
                  </a:lnTo>
                  <a:lnTo>
                    <a:pt x="12358" y="4880"/>
                  </a:lnTo>
                  <a:lnTo>
                    <a:pt x="12358" y="5140"/>
                  </a:lnTo>
                  <a:lnTo>
                    <a:pt x="12741" y="5920"/>
                  </a:lnTo>
                  <a:lnTo>
                    <a:pt x="12741" y="7417"/>
                  </a:lnTo>
                  <a:lnTo>
                    <a:pt x="13069" y="7677"/>
                  </a:lnTo>
                  <a:lnTo>
                    <a:pt x="13726" y="7677"/>
                  </a:lnTo>
                  <a:lnTo>
                    <a:pt x="13726" y="8848"/>
                  </a:lnTo>
                  <a:lnTo>
                    <a:pt x="13069" y="9564"/>
                  </a:lnTo>
                  <a:lnTo>
                    <a:pt x="13069" y="10345"/>
                  </a:lnTo>
                  <a:lnTo>
                    <a:pt x="12741" y="10995"/>
                  </a:lnTo>
                  <a:lnTo>
                    <a:pt x="12741" y="11711"/>
                  </a:lnTo>
                  <a:lnTo>
                    <a:pt x="13069" y="12101"/>
                  </a:lnTo>
                  <a:lnTo>
                    <a:pt x="13069" y="15029"/>
                  </a:lnTo>
                  <a:lnTo>
                    <a:pt x="14327" y="16525"/>
                  </a:lnTo>
                  <a:lnTo>
                    <a:pt x="14327" y="16916"/>
                  </a:lnTo>
                  <a:lnTo>
                    <a:pt x="14983" y="17176"/>
                  </a:lnTo>
                  <a:lnTo>
                    <a:pt x="15311" y="17176"/>
                  </a:lnTo>
                  <a:lnTo>
                    <a:pt x="15639" y="16916"/>
                  </a:lnTo>
                  <a:lnTo>
                    <a:pt x="15858" y="16916"/>
                  </a:lnTo>
                  <a:lnTo>
                    <a:pt x="16241" y="16525"/>
                  </a:lnTo>
                  <a:lnTo>
                    <a:pt x="17553" y="16525"/>
                  </a:lnTo>
                  <a:lnTo>
                    <a:pt x="17772" y="16135"/>
                  </a:lnTo>
                  <a:lnTo>
                    <a:pt x="18155" y="15745"/>
                  </a:lnTo>
                  <a:lnTo>
                    <a:pt x="18155" y="14639"/>
                  </a:lnTo>
                  <a:lnTo>
                    <a:pt x="18483" y="14378"/>
                  </a:lnTo>
                  <a:lnTo>
                    <a:pt x="18483" y="13988"/>
                  </a:lnTo>
                  <a:lnTo>
                    <a:pt x="18811" y="13598"/>
                  </a:lnTo>
                  <a:lnTo>
                    <a:pt x="19139" y="13598"/>
                  </a:lnTo>
                  <a:lnTo>
                    <a:pt x="19467" y="13142"/>
                  </a:lnTo>
                  <a:lnTo>
                    <a:pt x="21600" y="13142"/>
                  </a:lnTo>
                  <a:lnTo>
                    <a:pt x="21600" y="13988"/>
                  </a:lnTo>
                  <a:lnTo>
                    <a:pt x="21381" y="13988"/>
                  </a:lnTo>
                  <a:lnTo>
                    <a:pt x="21053" y="14378"/>
                  </a:lnTo>
                  <a:lnTo>
                    <a:pt x="21053" y="14639"/>
                  </a:lnTo>
                  <a:lnTo>
                    <a:pt x="20725" y="15029"/>
                  </a:lnTo>
                  <a:lnTo>
                    <a:pt x="20725" y="16525"/>
                  </a:lnTo>
                  <a:lnTo>
                    <a:pt x="20397" y="16525"/>
                  </a:lnTo>
                  <a:lnTo>
                    <a:pt x="20397" y="17176"/>
                  </a:lnTo>
                  <a:lnTo>
                    <a:pt x="18811" y="1717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9" name="Freeform 343"/>
            <p:cNvSpPr/>
            <p:nvPr/>
          </p:nvSpPr>
          <p:spPr>
            <a:xfrm>
              <a:off x="662195" y="1517341"/>
              <a:ext cx="668971" cy="60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1" y="17176"/>
                  </a:moveTo>
                  <a:lnTo>
                    <a:pt x="18483" y="17176"/>
                  </a:lnTo>
                  <a:lnTo>
                    <a:pt x="18483" y="17566"/>
                  </a:lnTo>
                  <a:lnTo>
                    <a:pt x="17772" y="17566"/>
                  </a:lnTo>
                  <a:lnTo>
                    <a:pt x="17772" y="18022"/>
                  </a:lnTo>
                  <a:lnTo>
                    <a:pt x="17553" y="18022"/>
                  </a:lnTo>
                  <a:lnTo>
                    <a:pt x="17553" y="18412"/>
                  </a:lnTo>
                  <a:lnTo>
                    <a:pt x="17772" y="18412"/>
                  </a:lnTo>
                  <a:lnTo>
                    <a:pt x="17772" y="18672"/>
                  </a:lnTo>
                  <a:lnTo>
                    <a:pt x="18155" y="18672"/>
                  </a:lnTo>
                  <a:lnTo>
                    <a:pt x="18483" y="19063"/>
                  </a:lnTo>
                  <a:lnTo>
                    <a:pt x="18155" y="19453"/>
                  </a:lnTo>
                  <a:lnTo>
                    <a:pt x="16897" y="19453"/>
                  </a:lnTo>
                  <a:lnTo>
                    <a:pt x="16897" y="20559"/>
                  </a:lnTo>
                  <a:lnTo>
                    <a:pt x="16569" y="20949"/>
                  </a:lnTo>
                  <a:lnTo>
                    <a:pt x="16569" y="21600"/>
                  </a:lnTo>
                  <a:lnTo>
                    <a:pt x="16241" y="21210"/>
                  </a:lnTo>
                  <a:lnTo>
                    <a:pt x="15858" y="21210"/>
                  </a:lnTo>
                  <a:lnTo>
                    <a:pt x="15858" y="20559"/>
                  </a:lnTo>
                  <a:lnTo>
                    <a:pt x="15639" y="20169"/>
                  </a:lnTo>
                  <a:lnTo>
                    <a:pt x="14983" y="19453"/>
                  </a:lnTo>
                  <a:lnTo>
                    <a:pt x="14327" y="19453"/>
                  </a:lnTo>
                  <a:lnTo>
                    <a:pt x="13944" y="19713"/>
                  </a:lnTo>
                  <a:lnTo>
                    <a:pt x="13726" y="20169"/>
                  </a:lnTo>
                  <a:lnTo>
                    <a:pt x="12741" y="20169"/>
                  </a:lnTo>
                  <a:lnTo>
                    <a:pt x="12358" y="19713"/>
                  </a:lnTo>
                  <a:lnTo>
                    <a:pt x="12030" y="19713"/>
                  </a:lnTo>
                  <a:lnTo>
                    <a:pt x="11812" y="19453"/>
                  </a:lnTo>
                  <a:lnTo>
                    <a:pt x="11484" y="19453"/>
                  </a:lnTo>
                  <a:lnTo>
                    <a:pt x="10827" y="18672"/>
                  </a:lnTo>
                  <a:lnTo>
                    <a:pt x="10116" y="19063"/>
                  </a:lnTo>
                  <a:lnTo>
                    <a:pt x="10116" y="18672"/>
                  </a:lnTo>
                  <a:lnTo>
                    <a:pt x="9898" y="18672"/>
                  </a:lnTo>
                  <a:lnTo>
                    <a:pt x="9570" y="18412"/>
                  </a:lnTo>
                  <a:lnTo>
                    <a:pt x="9242" y="18412"/>
                  </a:lnTo>
                  <a:lnTo>
                    <a:pt x="9242" y="17566"/>
                  </a:lnTo>
                  <a:lnTo>
                    <a:pt x="8913" y="17566"/>
                  </a:lnTo>
                  <a:lnTo>
                    <a:pt x="8913" y="17176"/>
                  </a:lnTo>
                  <a:lnTo>
                    <a:pt x="7984" y="17176"/>
                  </a:lnTo>
                  <a:lnTo>
                    <a:pt x="7656" y="16916"/>
                  </a:lnTo>
                  <a:lnTo>
                    <a:pt x="7656" y="16135"/>
                  </a:lnTo>
                  <a:lnTo>
                    <a:pt x="6999" y="16135"/>
                  </a:lnTo>
                  <a:lnTo>
                    <a:pt x="6617" y="15745"/>
                  </a:lnTo>
                  <a:lnTo>
                    <a:pt x="6289" y="15419"/>
                  </a:lnTo>
                  <a:lnTo>
                    <a:pt x="6289" y="13988"/>
                  </a:lnTo>
                  <a:lnTo>
                    <a:pt x="6617" y="13988"/>
                  </a:lnTo>
                  <a:lnTo>
                    <a:pt x="6617" y="12492"/>
                  </a:lnTo>
                  <a:lnTo>
                    <a:pt x="6289" y="12101"/>
                  </a:lnTo>
                  <a:lnTo>
                    <a:pt x="6289" y="11451"/>
                  </a:lnTo>
                  <a:lnTo>
                    <a:pt x="5414" y="10345"/>
                  </a:lnTo>
                  <a:lnTo>
                    <a:pt x="5086" y="9564"/>
                  </a:lnTo>
                  <a:lnTo>
                    <a:pt x="5086" y="8848"/>
                  </a:lnTo>
                  <a:lnTo>
                    <a:pt x="4703" y="8848"/>
                  </a:lnTo>
                  <a:lnTo>
                    <a:pt x="4375" y="8458"/>
                  </a:lnTo>
                  <a:lnTo>
                    <a:pt x="4375" y="7417"/>
                  </a:lnTo>
                  <a:lnTo>
                    <a:pt x="4047" y="7417"/>
                  </a:lnTo>
                  <a:lnTo>
                    <a:pt x="4047" y="7027"/>
                  </a:lnTo>
                  <a:lnTo>
                    <a:pt x="3828" y="6571"/>
                  </a:lnTo>
                  <a:lnTo>
                    <a:pt x="3828" y="6311"/>
                  </a:lnTo>
                  <a:lnTo>
                    <a:pt x="3500" y="5920"/>
                  </a:lnTo>
                  <a:lnTo>
                    <a:pt x="3500" y="5530"/>
                  </a:lnTo>
                  <a:lnTo>
                    <a:pt x="3172" y="5140"/>
                  </a:lnTo>
                  <a:lnTo>
                    <a:pt x="3172" y="4880"/>
                  </a:lnTo>
                  <a:lnTo>
                    <a:pt x="2789" y="4424"/>
                  </a:lnTo>
                  <a:lnTo>
                    <a:pt x="2789" y="3643"/>
                  </a:lnTo>
                  <a:lnTo>
                    <a:pt x="2461" y="3643"/>
                  </a:lnTo>
                  <a:lnTo>
                    <a:pt x="2461" y="2342"/>
                  </a:lnTo>
                  <a:lnTo>
                    <a:pt x="2133" y="1887"/>
                  </a:lnTo>
                  <a:lnTo>
                    <a:pt x="2133" y="1496"/>
                  </a:lnTo>
                  <a:lnTo>
                    <a:pt x="1914" y="1496"/>
                  </a:lnTo>
                  <a:lnTo>
                    <a:pt x="1586" y="1106"/>
                  </a:lnTo>
                  <a:lnTo>
                    <a:pt x="1586" y="1496"/>
                  </a:lnTo>
                  <a:lnTo>
                    <a:pt x="1258" y="1496"/>
                  </a:lnTo>
                  <a:lnTo>
                    <a:pt x="1258" y="3643"/>
                  </a:lnTo>
                  <a:lnTo>
                    <a:pt x="1586" y="3643"/>
                  </a:lnTo>
                  <a:lnTo>
                    <a:pt x="1586" y="4424"/>
                  </a:lnTo>
                  <a:lnTo>
                    <a:pt x="1914" y="4880"/>
                  </a:lnTo>
                  <a:lnTo>
                    <a:pt x="1914" y="5920"/>
                  </a:lnTo>
                  <a:lnTo>
                    <a:pt x="2133" y="6311"/>
                  </a:lnTo>
                  <a:lnTo>
                    <a:pt x="2133" y="7027"/>
                  </a:lnTo>
                  <a:lnTo>
                    <a:pt x="2461" y="7027"/>
                  </a:lnTo>
                  <a:lnTo>
                    <a:pt x="2461" y="7417"/>
                  </a:lnTo>
                  <a:lnTo>
                    <a:pt x="2789" y="7677"/>
                  </a:lnTo>
                  <a:lnTo>
                    <a:pt x="2789" y="9173"/>
                  </a:lnTo>
                  <a:lnTo>
                    <a:pt x="3172" y="9173"/>
                  </a:lnTo>
                  <a:lnTo>
                    <a:pt x="3172" y="9564"/>
                  </a:lnTo>
                  <a:lnTo>
                    <a:pt x="2789" y="9564"/>
                  </a:lnTo>
                  <a:lnTo>
                    <a:pt x="3172" y="9564"/>
                  </a:lnTo>
                  <a:lnTo>
                    <a:pt x="3172" y="10345"/>
                  </a:lnTo>
                  <a:lnTo>
                    <a:pt x="3500" y="10345"/>
                  </a:lnTo>
                  <a:lnTo>
                    <a:pt x="3500" y="10605"/>
                  </a:lnTo>
                  <a:lnTo>
                    <a:pt x="3828" y="10605"/>
                  </a:lnTo>
                  <a:lnTo>
                    <a:pt x="3828" y="11451"/>
                  </a:lnTo>
                  <a:lnTo>
                    <a:pt x="3500" y="11711"/>
                  </a:lnTo>
                  <a:lnTo>
                    <a:pt x="3172" y="11711"/>
                  </a:lnTo>
                  <a:lnTo>
                    <a:pt x="3172" y="10995"/>
                  </a:lnTo>
                  <a:lnTo>
                    <a:pt x="2789" y="10605"/>
                  </a:lnTo>
                  <a:lnTo>
                    <a:pt x="2461" y="10345"/>
                  </a:lnTo>
                  <a:lnTo>
                    <a:pt x="2133" y="10345"/>
                  </a:lnTo>
                  <a:lnTo>
                    <a:pt x="2133" y="9954"/>
                  </a:lnTo>
                  <a:lnTo>
                    <a:pt x="1914" y="9954"/>
                  </a:lnTo>
                  <a:lnTo>
                    <a:pt x="1914" y="7677"/>
                  </a:lnTo>
                  <a:lnTo>
                    <a:pt x="1258" y="7027"/>
                  </a:lnTo>
                  <a:lnTo>
                    <a:pt x="875" y="7027"/>
                  </a:lnTo>
                  <a:lnTo>
                    <a:pt x="547" y="6571"/>
                  </a:lnTo>
                  <a:lnTo>
                    <a:pt x="547" y="6311"/>
                  </a:lnTo>
                  <a:lnTo>
                    <a:pt x="219" y="5920"/>
                  </a:lnTo>
                  <a:lnTo>
                    <a:pt x="875" y="5920"/>
                  </a:lnTo>
                  <a:lnTo>
                    <a:pt x="875" y="5140"/>
                  </a:lnTo>
                  <a:lnTo>
                    <a:pt x="1258" y="5140"/>
                  </a:lnTo>
                  <a:lnTo>
                    <a:pt x="1258" y="4880"/>
                  </a:lnTo>
                  <a:lnTo>
                    <a:pt x="875" y="4880"/>
                  </a:lnTo>
                  <a:lnTo>
                    <a:pt x="875" y="4034"/>
                  </a:lnTo>
                  <a:lnTo>
                    <a:pt x="547" y="3643"/>
                  </a:lnTo>
                  <a:lnTo>
                    <a:pt x="219" y="3383"/>
                  </a:lnTo>
                  <a:lnTo>
                    <a:pt x="219" y="1887"/>
                  </a:lnTo>
                  <a:lnTo>
                    <a:pt x="0" y="1887"/>
                  </a:lnTo>
                  <a:lnTo>
                    <a:pt x="0" y="455"/>
                  </a:lnTo>
                  <a:lnTo>
                    <a:pt x="219" y="455"/>
                  </a:lnTo>
                  <a:lnTo>
                    <a:pt x="219" y="0"/>
                  </a:lnTo>
                  <a:lnTo>
                    <a:pt x="2133" y="0"/>
                  </a:lnTo>
                  <a:lnTo>
                    <a:pt x="2789" y="455"/>
                  </a:lnTo>
                  <a:lnTo>
                    <a:pt x="3172" y="455"/>
                  </a:lnTo>
                  <a:lnTo>
                    <a:pt x="3828" y="846"/>
                  </a:lnTo>
                  <a:lnTo>
                    <a:pt x="4375" y="1496"/>
                  </a:lnTo>
                  <a:lnTo>
                    <a:pt x="6617" y="1496"/>
                  </a:lnTo>
                  <a:lnTo>
                    <a:pt x="6999" y="1106"/>
                  </a:lnTo>
                  <a:lnTo>
                    <a:pt x="7328" y="846"/>
                  </a:lnTo>
                  <a:lnTo>
                    <a:pt x="8203" y="846"/>
                  </a:lnTo>
                  <a:lnTo>
                    <a:pt x="8203" y="1106"/>
                  </a:lnTo>
                  <a:lnTo>
                    <a:pt x="8531" y="1106"/>
                  </a:lnTo>
                  <a:lnTo>
                    <a:pt x="8531" y="1887"/>
                  </a:lnTo>
                  <a:lnTo>
                    <a:pt x="8913" y="1887"/>
                  </a:lnTo>
                  <a:lnTo>
                    <a:pt x="8913" y="2342"/>
                  </a:lnTo>
                  <a:lnTo>
                    <a:pt x="9242" y="2342"/>
                  </a:lnTo>
                  <a:lnTo>
                    <a:pt x="9242" y="2993"/>
                  </a:lnTo>
                  <a:lnTo>
                    <a:pt x="9570" y="3383"/>
                  </a:lnTo>
                  <a:lnTo>
                    <a:pt x="9570" y="3643"/>
                  </a:lnTo>
                  <a:lnTo>
                    <a:pt x="9898" y="3643"/>
                  </a:lnTo>
                  <a:lnTo>
                    <a:pt x="9898" y="4034"/>
                  </a:lnTo>
                  <a:lnTo>
                    <a:pt x="10116" y="4424"/>
                  </a:lnTo>
                  <a:lnTo>
                    <a:pt x="10445" y="4424"/>
                  </a:lnTo>
                  <a:lnTo>
                    <a:pt x="10445" y="3643"/>
                  </a:lnTo>
                  <a:lnTo>
                    <a:pt x="10827" y="3643"/>
                  </a:lnTo>
                  <a:lnTo>
                    <a:pt x="10827" y="3383"/>
                  </a:lnTo>
                  <a:lnTo>
                    <a:pt x="11484" y="3383"/>
                  </a:lnTo>
                  <a:lnTo>
                    <a:pt x="11812" y="3643"/>
                  </a:lnTo>
                  <a:lnTo>
                    <a:pt x="12030" y="3643"/>
                  </a:lnTo>
                  <a:lnTo>
                    <a:pt x="12030" y="4424"/>
                  </a:lnTo>
                  <a:lnTo>
                    <a:pt x="12358" y="4880"/>
                  </a:lnTo>
                  <a:lnTo>
                    <a:pt x="12358" y="5140"/>
                  </a:lnTo>
                  <a:lnTo>
                    <a:pt x="12741" y="5920"/>
                  </a:lnTo>
                  <a:lnTo>
                    <a:pt x="12741" y="7417"/>
                  </a:lnTo>
                  <a:lnTo>
                    <a:pt x="13069" y="7677"/>
                  </a:lnTo>
                  <a:lnTo>
                    <a:pt x="13726" y="7677"/>
                  </a:lnTo>
                  <a:lnTo>
                    <a:pt x="13726" y="8848"/>
                  </a:lnTo>
                  <a:lnTo>
                    <a:pt x="13069" y="9564"/>
                  </a:lnTo>
                  <a:lnTo>
                    <a:pt x="13069" y="10345"/>
                  </a:lnTo>
                  <a:lnTo>
                    <a:pt x="12741" y="10995"/>
                  </a:lnTo>
                  <a:lnTo>
                    <a:pt x="12741" y="11711"/>
                  </a:lnTo>
                  <a:lnTo>
                    <a:pt x="13069" y="12101"/>
                  </a:lnTo>
                  <a:lnTo>
                    <a:pt x="13069" y="15029"/>
                  </a:lnTo>
                  <a:lnTo>
                    <a:pt x="14327" y="16525"/>
                  </a:lnTo>
                  <a:lnTo>
                    <a:pt x="14327" y="16916"/>
                  </a:lnTo>
                  <a:lnTo>
                    <a:pt x="14983" y="17176"/>
                  </a:lnTo>
                  <a:lnTo>
                    <a:pt x="15311" y="17176"/>
                  </a:lnTo>
                  <a:lnTo>
                    <a:pt x="15639" y="16916"/>
                  </a:lnTo>
                  <a:lnTo>
                    <a:pt x="15858" y="16916"/>
                  </a:lnTo>
                  <a:lnTo>
                    <a:pt x="16241" y="16525"/>
                  </a:lnTo>
                  <a:lnTo>
                    <a:pt x="17553" y="16525"/>
                  </a:lnTo>
                  <a:lnTo>
                    <a:pt x="17772" y="16135"/>
                  </a:lnTo>
                  <a:lnTo>
                    <a:pt x="18155" y="15745"/>
                  </a:lnTo>
                  <a:lnTo>
                    <a:pt x="18155" y="14639"/>
                  </a:lnTo>
                  <a:lnTo>
                    <a:pt x="18483" y="14378"/>
                  </a:lnTo>
                  <a:lnTo>
                    <a:pt x="18483" y="13988"/>
                  </a:lnTo>
                  <a:lnTo>
                    <a:pt x="18811" y="13598"/>
                  </a:lnTo>
                  <a:lnTo>
                    <a:pt x="19139" y="13598"/>
                  </a:lnTo>
                  <a:lnTo>
                    <a:pt x="19467" y="13142"/>
                  </a:lnTo>
                  <a:lnTo>
                    <a:pt x="21600" y="13142"/>
                  </a:lnTo>
                  <a:lnTo>
                    <a:pt x="21600" y="13988"/>
                  </a:lnTo>
                  <a:lnTo>
                    <a:pt x="21381" y="13988"/>
                  </a:lnTo>
                  <a:lnTo>
                    <a:pt x="21053" y="14378"/>
                  </a:lnTo>
                  <a:lnTo>
                    <a:pt x="21053" y="14639"/>
                  </a:lnTo>
                  <a:lnTo>
                    <a:pt x="20725" y="15029"/>
                  </a:lnTo>
                  <a:lnTo>
                    <a:pt x="20725" y="16525"/>
                  </a:lnTo>
                  <a:lnTo>
                    <a:pt x="20397" y="16525"/>
                  </a:lnTo>
                  <a:lnTo>
                    <a:pt x="20397" y="17176"/>
                  </a:lnTo>
                  <a:lnTo>
                    <a:pt x="18811" y="1717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0" name="Freeform 344"/>
            <p:cNvSpPr/>
            <p:nvPr/>
          </p:nvSpPr>
          <p:spPr>
            <a:xfrm>
              <a:off x="6191772" y="2431030"/>
              <a:ext cx="247267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1" y="888"/>
                  </a:moveTo>
                  <a:lnTo>
                    <a:pt x="19085" y="888"/>
                  </a:lnTo>
                  <a:lnTo>
                    <a:pt x="19085" y="1479"/>
                  </a:lnTo>
                  <a:lnTo>
                    <a:pt x="18197" y="2515"/>
                  </a:lnTo>
                  <a:lnTo>
                    <a:pt x="19085" y="2515"/>
                  </a:lnTo>
                  <a:lnTo>
                    <a:pt x="19085" y="4882"/>
                  </a:lnTo>
                  <a:lnTo>
                    <a:pt x="20121" y="4882"/>
                  </a:lnTo>
                  <a:lnTo>
                    <a:pt x="20121" y="5770"/>
                  </a:lnTo>
                  <a:lnTo>
                    <a:pt x="20712" y="6658"/>
                  </a:lnTo>
                  <a:lnTo>
                    <a:pt x="20712" y="7693"/>
                  </a:lnTo>
                  <a:lnTo>
                    <a:pt x="21600" y="8285"/>
                  </a:lnTo>
                  <a:lnTo>
                    <a:pt x="21600" y="9173"/>
                  </a:lnTo>
                  <a:lnTo>
                    <a:pt x="20121" y="9173"/>
                  </a:lnTo>
                  <a:lnTo>
                    <a:pt x="20121" y="10060"/>
                  </a:lnTo>
                  <a:lnTo>
                    <a:pt x="19085" y="10652"/>
                  </a:lnTo>
                  <a:lnTo>
                    <a:pt x="19085" y="11540"/>
                  </a:lnTo>
                  <a:lnTo>
                    <a:pt x="20121" y="12575"/>
                  </a:lnTo>
                  <a:lnTo>
                    <a:pt x="19085" y="13463"/>
                  </a:lnTo>
                  <a:lnTo>
                    <a:pt x="18197" y="14055"/>
                  </a:lnTo>
                  <a:lnTo>
                    <a:pt x="17310" y="14055"/>
                  </a:lnTo>
                  <a:lnTo>
                    <a:pt x="17310" y="14942"/>
                  </a:lnTo>
                  <a:lnTo>
                    <a:pt x="16422" y="14942"/>
                  </a:lnTo>
                  <a:lnTo>
                    <a:pt x="16422" y="19825"/>
                  </a:lnTo>
                  <a:lnTo>
                    <a:pt x="15534" y="19825"/>
                  </a:lnTo>
                  <a:lnTo>
                    <a:pt x="15534" y="20712"/>
                  </a:lnTo>
                  <a:lnTo>
                    <a:pt x="14942" y="20712"/>
                  </a:lnTo>
                  <a:lnTo>
                    <a:pt x="13907" y="21600"/>
                  </a:lnTo>
                  <a:lnTo>
                    <a:pt x="12132" y="21600"/>
                  </a:lnTo>
                  <a:lnTo>
                    <a:pt x="12132" y="19825"/>
                  </a:lnTo>
                  <a:lnTo>
                    <a:pt x="8729" y="19825"/>
                  </a:lnTo>
                  <a:lnTo>
                    <a:pt x="7841" y="20712"/>
                  </a:lnTo>
                  <a:lnTo>
                    <a:pt x="7841" y="19825"/>
                  </a:lnTo>
                  <a:lnTo>
                    <a:pt x="6953" y="19825"/>
                  </a:lnTo>
                  <a:lnTo>
                    <a:pt x="6066" y="19233"/>
                  </a:lnTo>
                  <a:lnTo>
                    <a:pt x="3551" y="19233"/>
                  </a:lnTo>
                  <a:lnTo>
                    <a:pt x="2663" y="16718"/>
                  </a:lnTo>
                  <a:lnTo>
                    <a:pt x="2663" y="14942"/>
                  </a:lnTo>
                  <a:lnTo>
                    <a:pt x="1775" y="14055"/>
                  </a:lnTo>
                  <a:lnTo>
                    <a:pt x="1775" y="13463"/>
                  </a:lnTo>
                  <a:lnTo>
                    <a:pt x="888" y="12575"/>
                  </a:lnTo>
                  <a:lnTo>
                    <a:pt x="0" y="11540"/>
                  </a:lnTo>
                  <a:lnTo>
                    <a:pt x="0" y="7693"/>
                  </a:lnTo>
                  <a:lnTo>
                    <a:pt x="888" y="7693"/>
                  </a:lnTo>
                  <a:lnTo>
                    <a:pt x="888" y="6658"/>
                  </a:lnTo>
                  <a:lnTo>
                    <a:pt x="2663" y="6658"/>
                  </a:lnTo>
                  <a:lnTo>
                    <a:pt x="2663" y="7693"/>
                  </a:lnTo>
                  <a:lnTo>
                    <a:pt x="3551" y="8285"/>
                  </a:lnTo>
                  <a:lnTo>
                    <a:pt x="3551" y="9173"/>
                  </a:lnTo>
                  <a:lnTo>
                    <a:pt x="4142" y="9173"/>
                  </a:lnTo>
                  <a:lnTo>
                    <a:pt x="4142" y="10060"/>
                  </a:lnTo>
                  <a:lnTo>
                    <a:pt x="6066" y="10060"/>
                  </a:lnTo>
                  <a:lnTo>
                    <a:pt x="6953" y="9173"/>
                  </a:lnTo>
                  <a:lnTo>
                    <a:pt x="7841" y="9173"/>
                  </a:lnTo>
                  <a:lnTo>
                    <a:pt x="7841" y="8285"/>
                  </a:lnTo>
                  <a:lnTo>
                    <a:pt x="8729" y="8285"/>
                  </a:lnTo>
                  <a:lnTo>
                    <a:pt x="8729" y="7693"/>
                  </a:lnTo>
                  <a:lnTo>
                    <a:pt x="9764" y="7693"/>
                  </a:lnTo>
                  <a:lnTo>
                    <a:pt x="10356" y="8285"/>
                  </a:lnTo>
                  <a:lnTo>
                    <a:pt x="12132" y="8285"/>
                  </a:lnTo>
                  <a:lnTo>
                    <a:pt x="12132" y="7693"/>
                  </a:lnTo>
                  <a:lnTo>
                    <a:pt x="13907" y="7693"/>
                  </a:lnTo>
                  <a:lnTo>
                    <a:pt x="13907" y="6658"/>
                  </a:lnTo>
                  <a:lnTo>
                    <a:pt x="14942" y="5770"/>
                  </a:lnTo>
                  <a:lnTo>
                    <a:pt x="14942" y="4882"/>
                  </a:lnTo>
                  <a:lnTo>
                    <a:pt x="15534" y="4882"/>
                  </a:lnTo>
                  <a:lnTo>
                    <a:pt x="15534" y="1479"/>
                  </a:lnTo>
                  <a:lnTo>
                    <a:pt x="16422" y="888"/>
                  </a:lnTo>
                  <a:lnTo>
                    <a:pt x="17310" y="0"/>
                  </a:lnTo>
                  <a:lnTo>
                    <a:pt x="18197" y="0"/>
                  </a:lnTo>
                  <a:lnTo>
                    <a:pt x="19085" y="888"/>
                  </a:lnTo>
                  <a:lnTo>
                    <a:pt x="20121" y="88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1" name="Freeform 345"/>
            <p:cNvSpPr/>
            <p:nvPr/>
          </p:nvSpPr>
          <p:spPr>
            <a:xfrm>
              <a:off x="6191772" y="2431030"/>
              <a:ext cx="247267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1" y="888"/>
                  </a:moveTo>
                  <a:lnTo>
                    <a:pt x="19085" y="888"/>
                  </a:lnTo>
                  <a:lnTo>
                    <a:pt x="19085" y="1479"/>
                  </a:lnTo>
                  <a:lnTo>
                    <a:pt x="18197" y="2515"/>
                  </a:lnTo>
                  <a:lnTo>
                    <a:pt x="19085" y="2515"/>
                  </a:lnTo>
                  <a:lnTo>
                    <a:pt x="19085" y="4882"/>
                  </a:lnTo>
                  <a:lnTo>
                    <a:pt x="20121" y="4882"/>
                  </a:lnTo>
                  <a:lnTo>
                    <a:pt x="20121" y="5770"/>
                  </a:lnTo>
                  <a:lnTo>
                    <a:pt x="20712" y="6658"/>
                  </a:lnTo>
                  <a:lnTo>
                    <a:pt x="20712" y="7693"/>
                  </a:lnTo>
                  <a:lnTo>
                    <a:pt x="21600" y="8285"/>
                  </a:lnTo>
                  <a:lnTo>
                    <a:pt x="21600" y="9173"/>
                  </a:lnTo>
                  <a:lnTo>
                    <a:pt x="20121" y="9173"/>
                  </a:lnTo>
                  <a:lnTo>
                    <a:pt x="20121" y="10060"/>
                  </a:lnTo>
                  <a:lnTo>
                    <a:pt x="19085" y="10652"/>
                  </a:lnTo>
                  <a:lnTo>
                    <a:pt x="19085" y="11540"/>
                  </a:lnTo>
                  <a:lnTo>
                    <a:pt x="20121" y="12575"/>
                  </a:lnTo>
                  <a:lnTo>
                    <a:pt x="19085" y="13463"/>
                  </a:lnTo>
                  <a:lnTo>
                    <a:pt x="18197" y="14055"/>
                  </a:lnTo>
                  <a:lnTo>
                    <a:pt x="17310" y="14055"/>
                  </a:lnTo>
                  <a:lnTo>
                    <a:pt x="17310" y="14942"/>
                  </a:lnTo>
                  <a:lnTo>
                    <a:pt x="16422" y="14942"/>
                  </a:lnTo>
                  <a:lnTo>
                    <a:pt x="16422" y="19825"/>
                  </a:lnTo>
                  <a:lnTo>
                    <a:pt x="15534" y="19825"/>
                  </a:lnTo>
                  <a:lnTo>
                    <a:pt x="15534" y="20712"/>
                  </a:lnTo>
                  <a:lnTo>
                    <a:pt x="14942" y="20712"/>
                  </a:lnTo>
                  <a:lnTo>
                    <a:pt x="13907" y="21600"/>
                  </a:lnTo>
                  <a:lnTo>
                    <a:pt x="12132" y="21600"/>
                  </a:lnTo>
                  <a:lnTo>
                    <a:pt x="12132" y="19825"/>
                  </a:lnTo>
                  <a:lnTo>
                    <a:pt x="8729" y="19825"/>
                  </a:lnTo>
                  <a:lnTo>
                    <a:pt x="7841" y="20712"/>
                  </a:lnTo>
                  <a:lnTo>
                    <a:pt x="7841" y="19825"/>
                  </a:lnTo>
                  <a:lnTo>
                    <a:pt x="6953" y="19825"/>
                  </a:lnTo>
                  <a:lnTo>
                    <a:pt x="6066" y="19233"/>
                  </a:lnTo>
                  <a:lnTo>
                    <a:pt x="3551" y="19233"/>
                  </a:lnTo>
                  <a:lnTo>
                    <a:pt x="2663" y="16718"/>
                  </a:lnTo>
                  <a:lnTo>
                    <a:pt x="2663" y="14942"/>
                  </a:lnTo>
                  <a:lnTo>
                    <a:pt x="1775" y="14055"/>
                  </a:lnTo>
                  <a:lnTo>
                    <a:pt x="1775" y="13463"/>
                  </a:lnTo>
                  <a:lnTo>
                    <a:pt x="888" y="12575"/>
                  </a:lnTo>
                  <a:lnTo>
                    <a:pt x="0" y="11540"/>
                  </a:lnTo>
                  <a:lnTo>
                    <a:pt x="0" y="7693"/>
                  </a:lnTo>
                  <a:lnTo>
                    <a:pt x="888" y="7693"/>
                  </a:lnTo>
                  <a:lnTo>
                    <a:pt x="888" y="6658"/>
                  </a:lnTo>
                  <a:lnTo>
                    <a:pt x="2663" y="6658"/>
                  </a:lnTo>
                  <a:lnTo>
                    <a:pt x="2663" y="7693"/>
                  </a:lnTo>
                  <a:lnTo>
                    <a:pt x="3551" y="8285"/>
                  </a:lnTo>
                  <a:lnTo>
                    <a:pt x="3551" y="9173"/>
                  </a:lnTo>
                  <a:lnTo>
                    <a:pt x="4142" y="9173"/>
                  </a:lnTo>
                  <a:lnTo>
                    <a:pt x="4142" y="10060"/>
                  </a:lnTo>
                  <a:lnTo>
                    <a:pt x="6066" y="10060"/>
                  </a:lnTo>
                  <a:lnTo>
                    <a:pt x="6953" y="9173"/>
                  </a:lnTo>
                  <a:lnTo>
                    <a:pt x="7841" y="9173"/>
                  </a:lnTo>
                  <a:lnTo>
                    <a:pt x="7841" y="8285"/>
                  </a:lnTo>
                  <a:lnTo>
                    <a:pt x="8729" y="8285"/>
                  </a:lnTo>
                  <a:lnTo>
                    <a:pt x="8729" y="7693"/>
                  </a:lnTo>
                  <a:lnTo>
                    <a:pt x="9764" y="7693"/>
                  </a:lnTo>
                  <a:lnTo>
                    <a:pt x="10356" y="8285"/>
                  </a:lnTo>
                  <a:lnTo>
                    <a:pt x="12132" y="8285"/>
                  </a:lnTo>
                  <a:lnTo>
                    <a:pt x="12132" y="7693"/>
                  </a:lnTo>
                  <a:lnTo>
                    <a:pt x="13907" y="7693"/>
                  </a:lnTo>
                  <a:lnTo>
                    <a:pt x="13907" y="6658"/>
                  </a:lnTo>
                  <a:lnTo>
                    <a:pt x="14942" y="5770"/>
                  </a:lnTo>
                  <a:lnTo>
                    <a:pt x="14942" y="4882"/>
                  </a:lnTo>
                  <a:lnTo>
                    <a:pt x="15534" y="4882"/>
                  </a:lnTo>
                  <a:lnTo>
                    <a:pt x="15534" y="1479"/>
                  </a:lnTo>
                  <a:lnTo>
                    <a:pt x="16422" y="888"/>
                  </a:lnTo>
                  <a:lnTo>
                    <a:pt x="17310" y="0"/>
                  </a:lnTo>
                  <a:lnTo>
                    <a:pt x="18197" y="0"/>
                  </a:lnTo>
                  <a:lnTo>
                    <a:pt x="19085" y="888"/>
                  </a:lnTo>
                  <a:lnTo>
                    <a:pt x="20121" y="88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2" name="Freeform 346"/>
            <p:cNvSpPr/>
            <p:nvPr/>
          </p:nvSpPr>
          <p:spPr>
            <a:xfrm>
              <a:off x="1939163" y="3231645"/>
              <a:ext cx="215089" cy="27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63"/>
                  </a:moveTo>
                  <a:lnTo>
                    <a:pt x="680" y="6963"/>
                  </a:lnTo>
                  <a:lnTo>
                    <a:pt x="680" y="7958"/>
                  </a:lnTo>
                  <a:lnTo>
                    <a:pt x="1701" y="8811"/>
                  </a:lnTo>
                  <a:lnTo>
                    <a:pt x="1701" y="9663"/>
                  </a:lnTo>
                  <a:lnTo>
                    <a:pt x="2721" y="10232"/>
                  </a:lnTo>
                  <a:lnTo>
                    <a:pt x="5953" y="12647"/>
                  </a:lnTo>
                  <a:lnTo>
                    <a:pt x="7654" y="12647"/>
                  </a:lnTo>
                  <a:lnTo>
                    <a:pt x="9694" y="13500"/>
                  </a:lnTo>
                  <a:lnTo>
                    <a:pt x="10885" y="13500"/>
                  </a:lnTo>
                  <a:lnTo>
                    <a:pt x="11906" y="14353"/>
                  </a:lnTo>
                  <a:lnTo>
                    <a:pt x="13606" y="15205"/>
                  </a:lnTo>
                  <a:lnTo>
                    <a:pt x="13606" y="15774"/>
                  </a:lnTo>
                  <a:lnTo>
                    <a:pt x="12586" y="16626"/>
                  </a:lnTo>
                  <a:lnTo>
                    <a:pt x="12586" y="17621"/>
                  </a:lnTo>
                  <a:lnTo>
                    <a:pt x="11906" y="17621"/>
                  </a:lnTo>
                  <a:lnTo>
                    <a:pt x="11906" y="19895"/>
                  </a:lnTo>
                  <a:lnTo>
                    <a:pt x="12586" y="20747"/>
                  </a:lnTo>
                  <a:lnTo>
                    <a:pt x="13606" y="20747"/>
                  </a:lnTo>
                  <a:lnTo>
                    <a:pt x="14627" y="21600"/>
                  </a:lnTo>
                  <a:lnTo>
                    <a:pt x="17858" y="21600"/>
                  </a:lnTo>
                  <a:lnTo>
                    <a:pt x="19559" y="19895"/>
                  </a:lnTo>
                  <a:lnTo>
                    <a:pt x="20580" y="19895"/>
                  </a:lnTo>
                  <a:lnTo>
                    <a:pt x="20580" y="19042"/>
                  </a:lnTo>
                  <a:lnTo>
                    <a:pt x="21600" y="18474"/>
                  </a:lnTo>
                  <a:lnTo>
                    <a:pt x="21600" y="17621"/>
                  </a:lnTo>
                  <a:lnTo>
                    <a:pt x="20580" y="16626"/>
                  </a:lnTo>
                  <a:lnTo>
                    <a:pt x="20580" y="11084"/>
                  </a:lnTo>
                  <a:lnTo>
                    <a:pt x="19559" y="10232"/>
                  </a:lnTo>
                  <a:lnTo>
                    <a:pt x="18539" y="10232"/>
                  </a:lnTo>
                  <a:lnTo>
                    <a:pt x="18539" y="9663"/>
                  </a:lnTo>
                  <a:lnTo>
                    <a:pt x="17858" y="9663"/>
                  </a:lnTo>
                  <a:lnTo>
                    <a:pt x="17858" y="8811"/>
                  </a:lnTo>
                  <a:lnTo>
                    <a:pt x="16838" y="8811"/>
                  </a:lnTo>
                  <a:lnTo>
                    <a:pt x="15647" y="7958"/>
                  </a:lnTo>
                  <a:lnTo>
                    <a:pt x="13606" y="7958"/>
                  </a:lnTo>
                  <a:lnTo>
                    <a:pt x="13606" y="6963"/>
                  </a:lnTo>
                  <a:lnTo>
                    <a:pt x="11906" y="6963"/>
                  </a:lnTo>
                  <a:lnTo>
                    <a:pt x="11906" y="2274"/>
                  </a:lnTo>
                  <a:lnTo>
                    <a:pt x="10885" y="2274"/>
                  </a:lnTo>
                  <a:lnTo>
                    <a:pt x="9694" y="1421"/>
                  </a:lnTo>
                  <a:lnTo>
                    <a:pt x="9694" y="853"/>
                  </a:lnTo>
                  <a:lnTo>
                    <a:pt x="8674" y="853"/>
                  </a:lnTo>
                  <a:lnTo>
                    <a:pt x="7654" y="0"/>
                  </a:lnTo>
                  <a:lnTo>
                    <a:pt x="2721" y="0"/>
                  </a:lnTo>
                  <a:lnTo>
                    <a:pt x="2721" y="853"/>
                  </a:lnTo>
                  <a:lnTo>
                    <a:pt x="1701" y="853"/>
                  </a:lnTo>
                  <a:lnTo>
                    <a:pt x="680" y="1421"/>
                  </a:lnTo>
                  <a:lnTo>
                    <a:pt x="680" y="3268"/>
                  </a:lnTo>
                  <a:lnTo>
                    <a:pt x="0" y="696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3" name="Freeform 347"/>
            <p:cNvSpPr/>
            <p:nvPr/>
          </p:nvSpPr>
          <p:spPr>
            <a:xfrm>
              <a:off x="1939163" y="3231645"/>
              <a:ext cx="215089" cy="27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63"/>
                  </a:moveTo>
                  <a:lnTo>
                    <a:pt x="680" y="6963"/>
                  </a:lnTo>
                  <a:lnTo>
                    <a:pt x="680" y="7958"/>
                  </a:lnTo>
                  <a:lnTo>
                    <a:pt x="1701" y="8811"/>
                  </a:lnTo>
                  <a:lnTo>
                    <a:pt x="1701" y="9663"/>
                  </a:lnTo>
                  <a:lnTo>
                    <a:pt x="2721" y="10232"/>
                  </a:lnTo>
                  <a:lnTo>
                    <a:pt x="5953" y="12647"/>
                  </a:lnTo>
                  <a:lnTo>
                    <a:pt x="7654" y="12647"/>
                  </a:lnTo>
                  <a:lnTo>
                    <a:pt x="9694" y="13500"/>
                  </a:lnTo>
                  <a:lnTo>
                    <a:pt x="10885" y="13500"/>
                  </a:lnTo>
                  <a:lnTo>
                    <a:pt x="11906" y="14353"/>
                  </a:lnTo>
                  <a:lnTo>
                    <a:pt x="13606" y="15205"/>
                  </a:lnTo>
                  <a:lnTo>
                    <a:pt x="13606" y="15774"/>
                  </a:lnTo>
                  <a:lnTo>
                    <a:pt x="12586" y="16626"/>
                  </a:lnTo>
                  <a:lnTo>
                    <a:pt x="12586" y="17621"/>
                  </a:lnTo>
                  <a:lnTo>
                    <a:pt x="11906" y="17621"/>
                  </a:lnTo>
                  <a:lnTo>
                    <a:pt x="11906" y="19895"/>
                  </a:lnTo>
                  <a:lnTo>
                    <a:pt x="12586" y="20747"/>
                  </a:lnTo>
                  <a:lnTo>
                    <a:pt x="13606" y="20747"/>
                  </a:lnTo>
                  <a:lnTo>
                    <a:pt x="14627" y="21600"/>
                  </a:lnTo>
                  <a:lnTo>
                    <a:pt x="17858" y="21600"/>
                  </a:lnTo>
                  <a:lnTo>
                    <a:pt x="19559" y="19895"/>
                  </a:lnTo>
                  <a:lnTo>
                    <a:pt x="20580" y="19895"/>
                  </a:lnTo>
                  <a:lnTo>
                    <a:pt x="20580" y="19042"/>
                  </a:lnTo>
                  <a:lnTo>
                    <a:pt x="21600" y="18474"/>
                  </a:lnTo>
                  <a:lnTo>
                    <a:pt x="21600" y="17621"/>
                  </a:lnTo>
                  <a:lnTo>
                    <a:pt x="20580" y="16626"/>
                  </a:lnTo>
                  <a:lnTo>
                    <a:pt x="20580" y="11084"/>
                  </a:lnTo>
                  <a:lnTo>
                    <a:pt x="19559" y="10232"/>
                  </a:lnTo>
                  <a:lnTo>
                    <a:pt x="18539" y="10232"/>
                  </a:lnTo>
                  <a:lnTo>
                    <a:pt x="18539" y="9663"/>
                  </a:lnTo>
                  <a:lnTo>
                    <a:pt x="17858" y="9663"/>
                  </a:lnTo>
                  <a:lnTo>
                    <a:pt x="17858" y="8811"/>
                  </a:lnTo>
                  <a:lnTo>
                    <a:pt x="16838" y="8811"/>
                  </a:lnTo>
                  <a:lnTo>
                    <a:pt x="15647" y="7958"/>
                  </a:lnTo>
                  <a:lnTo>
                    <a:pt x="13606" y="7958"/>
                  </a:lnTo>
                  <a:lnTo>
                    <a:pt x="13606" y="6963"/>
                  </a:lnTo>
                  <a:lnTo>
                    <a:pt x="11906" y="6963"/>
                  </a:lnTo>
                  <a:lnTo>
                    <a:pt x="11906" y="2274"/>
                  </a:lnTo>
                  <a:lnTo>
                    <a:pt x="10885" y="2274"/>
                  </a:lnTo>
                  <a:lnTo>
                    <a:pt x="9694" y="1421"/>
                  </a:lnTo>
                  <a:lnTo>
                    <a:pt x="9694" y="853"/>
                  </a:lnTo>
                  <a:lnTo>
                    <a:pt x="8674" y="853"/>
                  </a:lnTo>
                  <a:lnTo>
                    <a:pt x="7654" y="0"/>
                  </a:lnTo>
                  <a:lnTo>
                    <a:pt x="2721" y="0"/>
                  </a:lnTo>
                  <a:lnTo>
                    <a:pt x="2721" y="853"/>
                  </a:lnTo>
                  <a:lnTo>
                    <a:pt x="1701" y="853"/>
                  </a:lnTo>
                  <a:lnTo>
                    <a:pt x="680" y="1421"/>
                  </a:lnTo>
                  <a:lnTo>
                    <a:pt x="680" y="3268"/>
                  </a:lnTo>
                  <a:lnTo>
                    <a:pt x="0" y="696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4" name="Freeform 348"/>
            <p:cNvSpPr/>
            <p:nvPr/>
          </p:nvSpPr>
          <p:spPr>
            <a:xfrm>
              <a:off x="2005213" y="4305822"/>
              <a:ext cx="69439" cy="9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161" y="4985"/>
                  </a:lnTo>
                  <a:lnTo>
                    <a:pt x="3161" y="12046"/>
                  </a:lnTo>
                  <a:lnTo>
                    <a:pt x="9483" y="16200"/>
                  </a:lnTo>
                  <a:lnTo>
                    <a:pt x="9483" y="18692"/>
                  </a:lnTo>
                  <a:lnTo>
                    <a:pt x="13171" y="18692"/>
                  </a:lnTo>
                  <a:lnTo>
                    <a:pt x="13171" y="21600"/>
                  </a:lnTo>
                  <a:lnTo>
                    <a:pt x="18439" y="21600"/>
                  </a:lnTo>
                  <a:lnTo>
                    <a:pt x="18439" y="18692"/>
                  </a:lnTo>
                  <a:lnTo>
                    <a:pt x="21600" y="18692"/>
                  </a:lnTo>
                  <a:lnTo>
                    <a:pt x="3161" y="4985"/>
                  </a:lnTo>
                  <a:lnTo>
                    <a:pt x="3161" y="2492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5" name="Freeform 349"/>
            <p:cNvSpPr/>
            <p:nvPr/>
          </p:nvSpPr>
          <p:spPr>
            <a:xfrm>
              <a:off x="2183040" y="2586046"/>
              <a:ext cx="79602" cy="5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3" y="4629"/>
                  </a:moveTo>
                  <a:lnTo>
                    <a:pt x="16085" y="4629"/>
                  </a:lnTo>
                  <a:lnTo>
                    <a:pt x="16085" y="0"/>
                  </a:lnTo>
                  <a:lnTo>
                    <a:pt x="2757" y="0"/>
                  </a:lnTo>
                  <a:lnTo>
                    <a:pt x="2757" y="7714"/>
                  </a:lnTo>
                  <a:lnTo>
                    <a:pt x="0" y="7714"/>
                  </a:lnTo>
                  <a:lnTo>
                    <a:pt x="0" y="16971"/>
                  </a:lnTo>
                  <a:lnTo>
                    <a:pt x="2757" y="16971"/>
                  </a:lnTo>
                  <a:lnTo>
                    <a:pt x="5515" y="21600"/>
                  </a:lnTo>
                  <a:lnTo>
                    <a:pt x="16085" y="21600"/>
                  </a:lnTo>
                  <a:lnTo>
                    <a:pt x="16085" y="16971"/>
                  </a:lnTo>
                  <a:lnTo>
                    <a:pt x="18843" y="16971"/>
                  </a:lnTo>
                  <a:lnTo>
                    <a:pt x="21600" y="4629"/>
                  </a:lnTo>
                  <a:lnTo>
                    <a:pt x="18843" y="462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6" name="Freeform 350"/>
            <p:cNvSpPr/>
            <p:nvPr/>
          </p:nvSpPr>
          <p:spPr>
            <a:xfrm>
              <a:off x="2183040" y="2586046"/>
              <a:ext cx="79602" cy="5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3" y="4629"/>
                  </a:moveTo>
                  <a:lnTo>
                    <a:pt x="16085" y="4629"/>
                  </a:lnTo>
                  <a:lnTo>
                    <a:pt x="16085" y="0"/>
                  </a:lnTo>
                  <a:lnTo>
                    <a:pt x="2757" y="0"/>
                  </a:lnTo>
                  <a:lnTo>
                    <a:pt x="2757" y="7714"/>
                  </a:lnTo>
                  <a:lnTo>
                    <a:pt x="0" y="7714"/>
                  </a:lnTo>
                  <a:lnTo>
                    <a:pt x="0" y="16971"/>
                  </a:lnTo>
                  <a:lnTo>
                    <a:pt x="2757" y="16971"/>
                  </a:lnTo>
                  <a:lnTo>
                    <a:pt x="5515" y="21600"/>
                  </a:lnTo>
                  <a:lnTo>
                    <a:pt x="16085" y="21600"/>
                  </a:lnTo>
                  <a:lnTo>
                    <a:pt x="16085" y="16971"/>
                  </a:lnTo>
                  <a:lnTo>
                    <a:pt x="18843" y="16971"/>
                  </a:lnTo>
                  <a:lnTo>
                    <a:pt x="21600" y="4629"/>
                  </a:lnTo>
                  <a:lnTo>
                    <a:pt x="18843" y="462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7" name="Freeform 351"/>
            <p:cNvSpPr/>
            <p:nvPr/>
          </p:nvSpPr>
          <p:spPr>
            <a:xfrm>
              <a:off x="2116990" y="2401850"/>
              <a:ext cx="66052" cy="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75"/>
                  </a:moveTo>
                  <a:lnTo>
                    <a:pt x="8862" y="21600"/>
                  </a:lnTo>
                  <a:lnTo>
                    <a:pt x="12185" y="21600"/>
                  </a:lnTo>
                  <a:lnTo>
                    <a:pt x="12185" y="19475"/>
                  </a:lnTo>
                  <a:lnTo>
                    <a:pt x="16062" y="19475"/>
                  </a:lnTo>
                  <a:lnTo>
                    <a:pt x="16062" y="17351"/>
                  </a:lnTo>
                  <a:lnTo>
                    <a:pt x="19385" y="15934"/>
                  </a:lnTo>
                  <a:lnTo>
                    <a:pt x="19385" y="11685"/>
                  </a:lnTo>
                  <a:lnTo>
                    <a:pt x="21600" y="11685"/>
                  </a:lnTo>
                  <a:lnTo>
                    <a:pt x="19385" y="9207"/>
                  </a:lnTo>
                  <a:lnTo>
                    <a:pt x="16062" y="9207"/>
                  </a:lnTo>
                  <a:lnTo>
                    <a:pt x="12185" y="7790"/>
                  </a:lnTo>
                  <a:lnTo>
                    <a:pt x="12185" y="5666"/>
                  </a:lnTo>
                  <a:lnTo>
                    <a:pt x="8862" y="5666"/>
                  </a:lnTo>
                  <a:lnTo>
                    <a:pt x="8862" y="3541"/>
                  </a:lnTo>
                  <a:lnTo>
                    <a:pt x="5538" y="2125"/>
                  </a:lnTo>
                  <a:lnTo>
                    <a:pt x="5538" y="0"/>
                  </a:lnTo>
                  <a:lnTo>
                    <a:pt x="2215" y="0"/>
                  </a:lnTo>
                  <a:lnTo>
                    <a:pt x="2215" y="2125"/>
                  </a:lnTo>
                  <a:lnTo>
                    <a:pt x="0" y="2125"/>
                  </a:lnTo>
                  <a:lnTo>
                    <a:pt x="0" y="11685"/>
                  </a:lnTo>
                  <a:lnTo>
                    <a:pt x="2215" y="11685"/>
                  </a:lnTo>
                  <a:lnTo>
                    <a:pt x="2215" y="17351"/>
                  </a:lnTo>
                  <a:lnTo>
                    <a:pt x="0" y="17351"/>
                  </a:lnTo>
                  <a:lnTo>
                    <a:pt x="0" y="194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8" name="Freeform 352"/>
            <p:cNvSpPr/>
            <p:nvPr/>
          </p:nvSpPr>
          <p:spPr>
            <a:xfrm>
              <a:off x="2116990" y="2401850"/>
              <a:ext cx="66052" cy="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75"/>
                  </a:moveTo>
                  <a:lnTo>
                    <a:pt x="8862" y="21600"/>
                  </a:lnTo>
                  <a:lnTo>
                    <a:pt x="12185" y="21600"/>
                  </a:lnTo>
                  <a:lnTo>
                    <a:pt x="12185" y="19475"/>
                  </a:lnTo>
                  <a:lnTo>
                    <a:pt x="16062" y="19475"/>
                  </a:lnTo>
                  <a:lnTo>
                    <a:pt x="16062" y="17351"/>
                  </a:lnTo>
                  <a:lnTo>
                    <a:pt x="19385" y="15934"/>
                  </a:lnTo>
                  <a:lnTo>
                    <a:pt x="19385" y="11685"/>
                  </a:lnTo>
                  <a:lnTo>
                    <a:pt x="21600" y="11685"/>
                  </a:lnTo>
                  <a:lnTo>
                    <a:pt x="19385" y="9207"/>
                  </a:lnTo>
                  <a:lnTo>
                    <a:pt x="16062" y="9207"/>
                  </a:lnTo>
                  <a:lnTo>
                    <a:pt x="12185" y="7790"/>
                  </a:lnTo>
                  <a:lnTo>
                    <a:pt x="12185" y="5666"/>
                  </a:lnTo>
                  <a:lnTo>
                    <a:pt x="8862" y="5666"/>
                  </a:lnTo>
                  <a:lnTo>
                    <a:pt x="8862" y="3541"/>
                  </a:lnTo>
                  <a:lnTo>
                    <a:pt x="5538" y="2125"/>
                  </a:lnTo>
                  <a:lnTo>
                    <a:pt x="5538" y="0"/>
                  </a:lnTo>
                  <a:lnTo>
                    <a:pt x="2215" y="0"/>
                  </a:lnTo>
                  <a:lnTo>
                    <a:pt x="2215" y="2125"/>
                  </a:lnTo>
                  <a:lnTo>
                    <a:pt x="0" y="2125"/>
                  </a:lnTo>
                  <a:lnTo>
                    <a:pt x="0" y="11685"/>
                  </a:lnTo>
                  <a:lnTo>
                    <a:pt x="2215" y="11685"/>
                  </a:lnTo>
                  <a:lnTo>
                    <a:pt x="2215" y="17351"/>
                  </a:lnTo>
                  <a:lnTo>
                    <a:pt x="0" y="17351"/>
                  </a:lnTo>
                  <a:lnTo>
                    <a:pt x="0" y="194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9" name="Freeform 353"/>
            <p:cNvSpPr/>
            <p:nvPr/>
          </p:nvSpPr>
          <p:spPr>
            <a:xfrm>
              <a:off x="1620768" y="1938622"/>
              <a:ext cx="71133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600" y="21600"/>
                  </a:lnTo>
                  <a:lnTo>
                    <a:pt x="0" y="17131"/>
                  </a:lnTo>
                  <a:lnTo>
                    <a:pt x="3600" y="17131"/>
                  </a:lnTo>
                  <a:lnTo>
                    <a:pt x="3600" y="12662"/>
                  </a:lnTo>
                  <a:lnTo>
                    <a:pt x="5657" y="12662"/>
                  </a:lnTo>
                  <a:lnTo>
                    <a:pt x="8743" y="17131"/>
                  </a:lnTo>
                  <a:lnTo>
                    <a:pt x="11829" y="17131"/>
                  </a:lnTo>
                  <a:lnTo>
                    <a:pt x="11829" y="4469"/>
                  </a:lnTo>
                  <a:lnTo>
                    <a:pt x="5657" y="4469"/>
                  </a:lnTo>
                  <a:lnTo>
                    <a:pt x="5657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0" name="Freeform 354"/>
            <p:cNvSpPr/>
            <p:nvPr/>
          </p:nvSpPr>
          <p:spPr>
            <a:xfrm>
              <a:off x="1620768" y="1938622"/>
              <a:ext cx="71133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600" y="21600"/>
                  </a:lnTo>
                  <a:lnTo>
                    <a:pt x="0" y="17131"/>
                  </a:lnTo>
                  <a:lnTo>
                    <a:pt x="3600" y="17131"/>
                  </a:lnTo>
                  <a:lnTo>
                    <a:pt x="3600" y="12662"/>
                  </a:lnTo>
                  <a:lnTo>
                    <a:pt x="5657" y="12662"/>
                  </a:lnTo>
                  <a:lnTo>
                    <a:pt x="8743" y="17131"/>
                  </a:lnTo>
                  <a:lnTo>
                    <a:pt x="11829" y="17131"/>
                  </a:lnTo>
                  <a:lnTo>
                    <a:pt x="11829" y="4469"/>
                  </a:lnTo>
                  <a:lnTo>
                    <a:pt x="5657" y="4469"/>
                  </a:lnTo>
                  <a:lnTo>
                    <a:pt x="5657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1" name="Freeform 355"/>
            <p:cNvSpPr/>
            <p:nvPr/>
          </p:nvSpPr>
          <p:spPr>
            <a:xfrm>
              <a:off x="1976422" y="4305822"/>
              <a:ext cx="118553" cy="10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759"/>
                  </a:moveTo>
                  <a:lnTo>
                    <a:pt x="16046" y="16759"/>
                  </a:lnTo>
                  <a:lnTo>
                    <a:pt x="14811" y="19366"/>
                  </a:lnTo>
                  <a:lnTo>
                    <a:pt x="12960" y="19366"/>
                  </a:lnTo>
                  <a:lnTo>
                    <a:pt x="12960" y="16759"/>
                  </a:lnTo>
                  <a:lnTo>
                    <a:pt x="10800" y="16759"/>
                  </a:lnTo>
                  <a:lnTo>
                    <a:pt x="10800" y="14524"/>
                  </a:lnTo>
                  <a:lnTo>
                    <a:pt x="7097" y="10800"/>
                  </a:lnTo>
                  <a:lnTo>
                    <a:pt x="7097" y="4469"/>
                  </a:lnTo>
                  <a:lnTo>
                    <a:pt x="5246" y="0"/>
                  </a:lnTo>
                  <a:lnTo>
                    <a:pt x="4011" y="0"/>
                  </a:lnTo>
                  <a:lnTo>
                    <a:pt x="2160" y="4469"/>
                  </a:lnTo>
                  <a:lnTo>
                    <a:pt x="2160" y="7076"/>
                  </a:lnTo>
                  <a:lnTo>
                    <a:pt x="0" y="7076"/>
                  </a:lnTo>
                  <a:lnTo>
                    <a:pt x="0" y="10800"/>
                  </a:lnTo>
                  <a:lnTo>
                    <a:pt x="2160" y="10800"/>
                  </a:lnTo>
                  <a:lnTo>
                    <a:pt x="4011" y="13034"/>
                  </a:lnTo>
                  <a:lnTo>
                    <a:pt x="4011" y="14524"/>
                  </a:lnTo>
                  <a:lnTo>
                    <a:pt x="5246" y="14524"/>
                  </a:lnTo>
                  <a:lnTo>
                    <a:pt x="5246" y="16759"/>
                  </a:lnTo>
                  <a:lnTo>
                    <a:pt x="7097" y="16759"/>
                  </a:lnTo>
                  <a:lnTo>
                    <a:pt x="7097" y="21600"/>
                  </a:lnTo>
                  <a:lnTo>
                    <a:pt x="14811" y="21600"/>
                  </a:lnTo>
                  <a:lnTo>
                    <a:pt x="14811" y="19366"/>
                  </a:lnTo>
                  <a:lnTo>
                    <a:pt x="16046" y="19366"/>
                  </a:lnTo>
                  <a:lnTo>
                    <a:pt x="17897" y="21600"/>
                  </a:lnTo>
                  <a:lnTo>
                    <a:pt x="21600" y="1675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2" name="Freeform 356"/>
            <p:cNvSpPr/>
            <p:nvPr/>
          </p:nvSpPr>
          <p:spPr>
            <a:xfrm>
              <a:off x="1976422" y="4305822"/>
              <a:ext cx="118553" cy="10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759"/>
                  </a:moveTo>
                  <a:lnTo>
                    <a:pt x="16046" y="16759"/>
                  </a:lnTo>
                  <a:lnTo>
                    <a:pt x="14811" y="19366"/>
                  </a:lnTo>
                  <a:lnTo>
                    <a:pt x="12960" y="19366"/>
                  </a:lnTo>
                  <a:lnTo>
                    <a:pt x="12960" y="16759"/>
                  </a:lnTo>
                  <a:lnTo>
                    <a:pt x="10800" y="16759"/>
                  </a:lnTo>
                  <a:lnTo>
                    <a:pt x="10800" y="14524"/>
                  </a:lnTo>
                  <a:lnTo>
                    <a:pt x="7097" y="10800"/>
                  </a:lnTo>
                  <a:lnTo>
                    <a:pt x="7097" y="4469"/>
                  </a:lnTo>
                  <a:lnTo>
                    <a:pt x="5246" y="0"/>
                  </a:lnTo>
                  <a:lnTo>
                    <a:pt x="4011" y="0"/>
                  </a:lnTo>
                  <a:lnTo>
                    <a:pt x="2160" y="4469"/>
                  </a:lnTo>
                  <a:lnTo>
                    <a:pt x="2160" y="7076"/>
                  </a:lnTo>
                  <a:lnTo>
                    <a:pt x="0" y="7076"/>
                  </a:lnTo>
                  <a:lnTo>
                    <a:pt x="0" y="10800"/>
                  </a:lnTo>
                  <a:lnTo>
                    <a:pt x="2160" y="10800"/>
                  </a:lnTo>
                  <a:lnTo>
                    <a:pt x="4011" y="13034"/>
                  </a:lnTo>
                  <a:lnTo>
                    <a:pt x="4011" y="14524"/>
                  </a:lnTo>
                  <a:lnTo>
                    <a:pt x="5246" y="14524"/>
                  </a:lnTo>
                  <a:lnTo>
                    <a:pt x="5246" y="16759"/>
                  </a:lnTo>
                  <a:lnTo>
                    <a:pt x="7097" y="16759"/>
                  </a:lnTo>
                  <a:lnTo>
                    <a:pt x="7097" y="21600"/>
                  </a:lnTo>
                  <a:lnTo>
                    <a:pt x="14811" y="21600"/>
                  </a:lnTo>
                  <a:lnTo>
                    <a:pt x="14811" y="19366"/>
                  </a:lnTo>
                  <a:lnTo>
                    <a:pt x="16046" y="19366"/>
                  </a:lnTo>
                  <a:lnTo>
                    <a:pt x="17897" y="21600"/>
                  </a:lnTo>
                  <a:lnTo>
                    <a:pt x="21600" y="1675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3" name="Freeform 357"/>
            <p:cNvSpPr/>
            <p:nvPr/>
          </p:nvSpPr>
          <p:spPr>
            <a:xfrm>
              <a:off x="1520845" y="1980567"/>
              <a:ext cx="52504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4181" y="12960"/>
                  </a:lnTo>
                  <a:lnTo>
                    <a:pt x="4181" y="2160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16723" y="12960"/>
                  </a:lnTo>
                  <a:lnTo>
                    <a:pt x="16723" y="0"/>
                  </a:lnTo>
                  <a:lnTo>
                    <a:pt x="4181" y="0"/>
                  </a:lnTo>
                  <a:lnTo>
                    <a:pt x="4181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4" name="Freeform 358"/>
            <p:cNvSpPr/>
            <p:nvPr/>
          </p:nvSpPr>
          <p:spPr>
            <a:xfrm>
              <a:off x="1520845" y="1980567"/>
              <a:ext cx="52504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4181" y="12960"/>
                  </a:lnTo>
                  <a:lnTo>
                    <a:pt x="4181" y="2160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16723" y="12960"/>
                  </a:lnTo>
                  <a:lnTo>
                    <a:pt x="16723" y="0"/>
                  </a:lnTo>
                  <a:lnTo>
                    <a:pt x="4181" y="0"/>
                  </a:lnTo>
                  <a:lnTo>
                    <a:pt x="4181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5" name="Freeform 359"/>
            <p:cNvSpPr/>
            <p:nvPr/>
          </p:nvSpPr>
          <p:spPr>
            <a:xfrm>
              <a:off x="1383665" y="1838317"/>
              <a:ext cx="248960" cy="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0"/>
                  </a:moveTo>
                  <a:lnTo>
                    <a:pt x="2498" y="0"/>
                  </a:lnTo>
                  <a:lnTo>
                    <a:pt x="2498" y="1416"/>
                  </a:lnTo>
                  <a:lnTo>
                    <a:pt x="882" y="1416"/>
                  </a:lnTo>
                  <a:lnTo>
                    <a:pt x="882" y="3541"/>
                  </a:lnTo>
                  <a:lnTo>
                    <a:pt x="0" y="3541"/>
                  </a:lnTo>
                  <a:lnTo>
                    <a:pt x="0" y="7790"/>
                  </a:lnTo>
                  <a:lnTo>
                    <a:pt x="882" y="7790"/>
                  </a:lnTo>
                  <a:lnTo>
                    <a:pt x="1616" y="5666"/>
                  </a:lnTo>
                  <a:lnTo>
                    <a:pt x="2498" y="5666"/>
                  </a:lnTo>
                  <a:lnTo>
                    <a:pt x="4261" y="1416"/>
                  </a:lnTo>
                  <a:lnTo>
                    <a:pt x="6024" y="1416"/>
                  </a:lnTo>
                  <a:lnTo>
                    <a:pt x="6024" y="3541"/>
                  </a:lnTo>
                  <a:lnTo>
                    <a:pt x="6759" y="3541"/>
                  </a:lnTo>
                  <a:lnTo>
                    <a:pt x="6759" y="5666"/>
                  </a:lnTo>
                  <a:lnTo>
                    <a:pt x="9404" y="5666"/>
                  </a:lnTo>
                  <a:lnTo>
                    <a:pt x="10286" y="7790"/>
                  </a:lnTo>
                  <a:lnTo>
                    <a:pt x="11167" y="9207"/>
                  </a:lnTo>
                  <a:lnTo>
                    <a:pt x="11902" y="9207"/>
                  </a:lnTo>
                  <a:lnTo>
                    <a:pt x="12784" y="11685"/>
                  </a:lnTo>
                  <a:lnTo>
                    <a:pt x="13665" y="11685"/>
                  </a:lnTo>
                  <a:lnTo>
                    <a:pt x="13665" y="13810"/>
                  </a:lnTo>
                  <a:lnTo>
                    <a:pt x="14547" y="13810"/>
                  </a:lnTo>
                  <a:lnTo>
                    <a:pt x="14547" y="15934"/>
                  </a:lnTo>
                  <a:lnTo>
                    <a:pt x="15429" y="15934"/>
                  </a:lnTo>
                  <a:lnTo>
                    <a:pt x="16457" y="17351"/>
                  </a:lnTo>
                  <a:lnTo>
                    <a:pt x="15429" y="17351"/>
                  </a:lnTo>
                  <a:lnTo>
                    <a:pt x="14547" y="19475"/>
                  </a:lnTo>
                  <a:lnTo>
                    <a:pt x="15429" y="19475"/>
                  </a:lnTo>
                  <a:lnTo>
                    <a:pt x="15429" y="21600"/>
                  </a:lnTo>
                  <a:lnTo>
                    <a:pt x="17045" y="21600"/>
                  </a:lnTo>
                  <a:lnTo>
                    <a:pt x="20571" y="19475"/>
                  </a:lnTo>
                  <a:lnTo>
                    <a:pt x="20571" y="17351"/>
                  </a:lnTo>
                  <a:lnTo>
                    <a:pt x="21600" y="17351"/>
                  </a:lnTo>
                  <a:lnTo>
                    <a:pt x="21600" y="15934"/>
                  </a:lnTo>
                  <a:lnTo>
                    <a:pt x="20571" y="15934"/>
                  </a:lnTo>
                  <a:lnTo>
                    <a:pt x="18808" y="13810"/>
                  </a:lnTo>
                  <a:lnTo>
                    <a:pt x="17927" y="11685"/>
                  </a:lnTo>
                  <a:lnTo>
                    <a:pt x="17045" y="11685"/>
                  </a:lnTo>
                  <a:lnTo>
                    <a:pt x="15429" y="7790"/>
                  </a:lnTo>
                  <a:lnTo>
                    <a:pt x="13665" y="5666"/>
                  </a:lnTo>
                  <a:lnTo>
                    <a:pt x="13665" y="3541"/>
                  </a:lnTo>
                  <a:lnTo>
                    <a:pt x="11167" y="3541"/>
                  </a:lnTo>
                  <a:lnTo>
                    <a:pt x="11167" y="1416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6" name="Freeform 360"/>
            <p:cNvSpPr/>
            <p:nvPr/>
          </p:nvSpPr>
          <p:spPr>
            <a:xfrm>
              <a:off x="1383665" y="1838317"/>
              <a:ext cx="248960" cy="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0"/>
                  </a:moveTo>
                  <a:lnTo>
                    <a:pt x="2498" y="0"/>
                  </a:lnTo>
                  <a:lnTo>
                    <a:pt x="2498" y="1416"/>
                  </a:lnTo>
                  <a:lnTo>
                    <a:pt x="882" y="1416"/>
                  </a:lnTo>
                  <a:lnTo>
                    <a:pt x="882" y="3541"/>
                  </a:lnTo>
                  <a:lnTo>
                    <a:pt x="0" y="3541"/>
                  </a:lnTo>
                  <a:lnTo>
                    <a:pt x="0" y="7790"/>
                  </a:lnTo>
                  <a:lnTo>
                    <a:pt x="882" y="7790"/>
                  </a:lnTo>
                  <a:lnTo>
                    <a:pt x="1616" y="5666"/>
                  </a:lnTo>
                  <a:lnTo>
                    <a:pt x="2498" y="5666"/>
                  </a:lnTo>
                  <a:lnTo>
                    <a:pt x="4261" y="1416"/>
                  </a:lnTo>
                  <a:lnTo>
                    <a:pt x="6024" y="1416"/>
                  </a:lnTo>
                  <a:lnTo>
                    <a:pt x="6024" y="3541"/>
                  </a:lnTo>
                  <a:lnTo>
                    <a:pt x="6759" y="3541"/>
                  </a:lnTo>
                  <a:lnTo>
                    <a:pt x="6759" y="5666"/>
                  </a:lnTo>
                  <a:lnTo>
                    <a:pt x="9404" y="5666"/>
                  </a:lnTo>
                  <a:lnTo>
                    <a:pt x="10286" y="7790"/>
                  </a:lnTo>
                  <a:lnTo>
                    <a:pt x="11167" y="9207"/>
                  </a:lnTo>
                  <a:lnTo>
                    <a:pt x="11902" y="9207"/>
                  </a:lnTo>
                  <a:lnTo>
                    <a:pt x="12784" y="11685"/>
                  </a:lnTo>
                  <a:lnTo>
                    <a:pt x="13665" y="11685"/>
                  </a:lnTo>
                  <a:lnTo>
                    <a:pt x="13665" y="13810"/>
                  </a:lnTo>
                  <a:lnTo>
                    <a:pt x="14547" y="13810"/>
                  </a:lnTo>
                  <a:lnTo>
                    <a:pt x="14547" y="15934"/>
                  </a:lnTo>
                  <a:lnTo>
                    <a:pt x="15429" y="15934"/>
                  </a:lnTo>
                  <a:lnTo>
                    <a:pt x="16457" y="17351"/>
                  </a:lnTo>
                  <a:lnTo>
                    <a:pt x="15429" y="17351"/>
                  </a:lnTo>
                  <a:lnTo>
                    <a:pt x="14547" y="19475"/>
                  </a:lnTo>
                  <a:lnTo>
                    <a:pt x="15429" y="19475"/>
                  </a:lnTo>
                  <a:lnTo>
                    <a:pt x="15429" y="21600"/>
                  </a:lnTo>
                  <a:lnTo>
                    <a:pt x="17045" y="21600"/>
                  </a:lnTo>
                  <a:lnTo>
                    <a:pt x="20571" y="19475"/>
                  </a:lnTo>
                  <a:lnTo>
                    <a:pt x="20571" y="17351"/>
                  </a:lnTo>
                  <a:lnTo>
                    <a:pt x="21600" y="17351"/>
                  </a:lnTo>
                  <a:lnTo>
                    <a:pt x="21600" y="15934"/>
                  </a:lnTo>
                  <a:lnTo>
                    <a:pt x="20571" y="15934"/>
                  </a:lnTo>
                  <a:lnTo>
                    <a:pt x="18808" y="13810"/>
                  </a:lnTo>
                  <a:lnTo>
                    <a:pt x="17927" y="11685"/>
                  </a:lnTo>
                  <a:lnTo>
                    <a:pt x="17045" y="11685"/>
                  </a:lnTo>
                  <a:lnTo>
                    <a:pt x="15429" y="7790"/>
                  </a:lnTo>
                  <a:lnTo>
                    <a:pt x="13665" y="5666"/>
                  </a:lnTo>
                  <a:lnTo>
                    <a:pt x="13665" y="3541"/>
                  </a:lnTo>
                  <a:lnTo>
                    <a:pt x="11167" y="3541"/>
                  </a:lnTo>
                  <a:lnTo>
                    <a:pt x="11167" y="1416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7" name="Freeform 361"/>
            <p:cNvSpPr/>
            <p:nvPr/>
          </p:nvSpPr>
          <p:spPr>
            <a:xfrm>
              <a:off x="1691899" y="1938622"/>
              <a:ext cx="86375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" y="21600"/>
                  </a:moveTo>
                  <a:lnTo>
                    <a:pt x="4235" y="18277"/>
                  </a:lnTo>
                  <a:lnTo>
                    <a:pt x="6776" y="18277"/>
                  </a:lnTo>
                  <a:lnTo>
                    <a:pt x="9318" y="16062"/>
                  </a:lnTo>
                  <a:lnTo>
                    <a:pt x="14824" y="16062"/>
                  </a:lnTo>
                  <a:lnTo>
                    <a:pt x="16518" y="12738"/>
                  </a:lnTo>
                  <a:lnTo>
                    <a:pt x="19059" y="12738"/>
                  </a:lnTo>
                  <a:lnTo>
                    <a:pt x="21600" y="9415"/>
                  </a:lnTo>
                  <a:lnTo>
                    <a:pt x="19059" y="6092"/>
                  </a:lnTo>
                  <a:lnTo>
                    <a:pt x="14824" y="6092"/>
                  </a:lnTo>
                  <a:lnTo>
                    <a:pt x="11859" y="3323"/>
                  </a:lnTo>
                  <a:lnTo>
                    <a:pt x="4235" y="3323"/>
                  </a:lnTo>
                  <a:lnTo>
                    <a:pt x="4235" y="0"/>
                  </a:lnTo>
                  <a:lnTo>
                    <a:pt x="0" y="0"/>
                  </a:lnTo>
                  <a:lnTo>
                    <a:pt x="0" y="18277"/>
                  </a:lnTo>
                  <a:lnTo>
                    <a:pt x="169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8" name="Freeform 362"/>
            <p:cNvSpPr/>
            <p:nvPr/>
          </p:nvSpPr>
          <p:spPr>
            <a:xfrm>
              <a:off x="1691899" y="1938622"/>
              <a:ext cx="86375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" y="21600"/>
                  </a:moveTo>
                  <a:lnTo>
                    <a:pt x="4235" y="18277"/>
                  </a:lnTo>
                  <a:lnTo>
                    <a:pt x="6776" y="18277"/>
                  </a:lnTo>
                  <a:lnTo>
                    <a:pt x="9318" y="16062"/>
                  </a:lnTo>
                  <a:lnTo>
                    <a:pt x="14824" y="16062"/>
                  </a:lnTo>
                  <a:lnTo>
                    <a:pt x="16518" y="12738"/>
                  </a:lnTo>
                  <a:lnTo>
                    <a:pt x="19059" y="12738"/>
                  </a:lnTo>
                  <a:lnTo>
                    <a:pt x="21600" y="9415"/>
                  </a:lnTo>
                  <a:lnTo>
                    <a:pt x="19059" y="6092"/>
                  </a:lnTo>
                  <a:lnTo>
                    <a:pt x="14824" y="6092"/>
                  </a:lnTo>
                  <a:lnTo>
                    <a:pt x="11859" y="3323"/>
                  </a:lnTo>
                  <a:lnTo>
                    <a:pt x="4235" y="3323"/>
                  </a:lnTo>
                  <a:lnTo>
                    <a:pt x="4235" y="0"/>
                  </a:lnTo>
                  <a:lnTo>
                    <a:pt x="0" y="0"/>
                  </a:lnTo>
                  <a:lnTo>
                    <a:pt x="0" y="18277"/>
                  </a:lnTo>
                  <a:lnTo>
                    <a:pt x="169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9" name="Freeform 363"/>
            <p:cNvSpPr/>
            <p:nvPr/>
          </p:nvSpPr>
          <p:spPr>
            <a:xfrm>
              <a:off x="1254952" y="1998805"/>
              <a:ext cx="28794" cy="8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435"/>
                  </a:lnTo>
                  <a:lnTo>
                    <a:pt x="12706" y="16435"/>
                  </a:lnTo>
                  <a:lnTo>
                    <a:pt x="12706" y="18313"/>
                  </a:lnTo>
                  <a:lnTo>
                    <a:pt x="7624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7624" y="10800"/>
                  </a:lnTo>
                  <a:lnTo>
                    <a:pt x="76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0" name="Freeform 364"/>
            <p:cNvSpPr/>
            <p:nvPr/>
          </p:nvSpPr>
          <p:spPr>
            <a:xfrm>
              <a:off x="1254952" y="1998805"/>
              <a:ext cx="28794" cy="8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435"/>
                  </a:lnTo>
                  <a:lnTo>
                    <a:pt x="12706" y="16435"/>
                  </a:lnTo>
                  <a:lnTo>
                    <a:pt x="12706" y="18313"/>
                  </a:lnTo>
                  <a:lnTo>
                    <a:pt x="7624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7624" y="10800"/>
                  </a:lnTo>
                  <a:lnTo>
                    <a:pt x="76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1" name="Freeform 365"/>
            <p:cNvSpPr/>
            <p:nvPr/>
          </p:nvSpPr>
          <p:spPr>
            <a:xfrm>
              <a:off x="1175353" y="1998805"/>
              <a:ext cx="89762" cy="15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280"/>
                  </a:moveTo>
                  <a:lnTo>
                    <a:pt x="0" y="14739"/>
                  </a:lnTo>
                  <a:lnTo>
                    <a:pt x="2445" y="13214"/>
                  </a:lnTo>
                  <a:lnTo>
                    <a:pt x="2445" y="8894"/>
                  </a:lnTo>
                  <a:lnTo>
                    <a:pt x="11819" y="8894"/>
                  </a:lnTo>
                  <a:lnTo>
                    <a:pt x="14264" y="7369"/>
                  </a:lnTo>
                  <a:lnTo>
                    <a:pt x="11819" y="5845"/>
                  </a:lnTo>
                  <a:lnTo>
                    <a:pt x="8966" y="5845"/>
                  </a:lnTo>
                  <a:lnTo>
                    <a:pt x="8966" y="4828"/>
                  </a:lnTo>
                  <a:lnTo>
                    <a:pt x="7336" y="4828"/>
                  </a:lnTo>
                  <a:lnTo>
                    <a:pt x="7336" y="3304"/>
                  </a:lnTo>
                  <a:lnTo>
                    <a:pt x="8966" y="3304"/>
                  </a:lnTo>
                  <a:lnTo>
                    <a:pt x="8966" y="1525"/>
                  </a:lnTo>
                  <a:lnTo>
                    <a:pt x="14264" y="1525"/>
                  </a:lnTo>
                  <a:lnTo>
                    <a:pt x="14264" y="0"/>
                  </a:lnTo>
                  <a:lnTo>
                    <a:pt x="21600" y="0"/>
                  </a:lnTo>
                  <a:lnTo>
                    <a:pt x="21600" y="5845"/>
                  </a:lnTo>
                  <a:lnTo>
                    <a:pt x="19155" y="5845"/>
                  </a:lnTo>
                  <a:lnTo>
                    <a:pt x="19155" y="11689"/>
                  </a:lnTo>
                  <a:lnTo>
                    <a:pt x="21600" y="11689"/>
                  </a:lnTo>
                  <a:lnTo>
                    <a:pt x="21600" y="14739"/>
                  </a:lnTo>
                  <a:lnTo>
                    <a:pt x="19155" y="15755"/>
                  </a:lnTo>
                  <a:lnTo>
                    <a:pt x="19155" y="17280"/>
                  </a:lnTo>
                  <a:lnTo>
                    <a:pt x="16709" y="17280"/>
                  </a:lnTo>
                  <a:lnTo>
                    <a:pt x="16709" y="18805"/>
                  </a:lnTo>
                  <a:lnTo>
                    <a:pt x="14264" y="20584"/>
                  </a:lnTo>
                  <a:lnTo>
                    <a:pt x="11819" y="21600"/>
                  </a:lnTo>
                  <a:lnTo>
                    <a:pt x="8966" y="20584"/>
                  </a:lnTo>
                  <a:lnTo>
                    <a:pt x="7336" y="20584"/>
                  </a:lnTo>
                  <a:lnTo>
                    <a:pt x="4891" y="18805"/>
                  </a:lnTo>
                  <a:lnTo>
                    <a:pt x="0" y="18805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2" name="Freeform 366"/>
            <p:cNvSpPr/>
            <p:nvPr/>
          </p:nvSpPr>
          <p:spPr>
            <a:xfrm>
              <a:off x="1175353" y="1998805"/>
              <a:ext cx="89762" cy="15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280"/>
                  </a:moveTo>
                  <a:lnTo>
                    <a:pt x="0" y="14739"/>
                  </a:lnTo>
                  <a:lnTo>
                    <a:pt x="2445" y="13214"/>
                  </a:lnTo>
                  <a:lnTo>
                    <a:pt x="2445" y="8894"/>
                  </a:lnTo>
                  <a:lnTo>
                    <a:pt x="11819" y="8894"/>
                  </a:lnTo>
                  <a:lnTo>
                    <a:pt x="14264" y="7369"/>
                  </a:lnTo>
                  <a:lnTo>
                    <a:pt x="11819" y="5845"/>
                  </a:lnTo>
                  <a:lnTo>
                    <a:pt x="8966" y="5845"/>
                  </a:lnTo>
                  <a:lnTo>
                    <a:pt x="8966" y="4828"/>
                  </a:lnTo>
                  <a:lnTo>
                    <a:pt x="7336" y="4828"/>
                  </a:lnTo>
                  <a:lnTo>
                    <a:pt x="7336" y="3304"/>
                  </a:lnTo>
                  <a:lnTo>
                    <a:pt x="8966" y="3304"/>
                  </a:lnTo>
                  <a:lnTo>
                    <a:pt x="8966" y="1525"/>
                  </a:lnTo>
                  <a:lnTo>
                    <a:pt x="14264" y="1525"/>
                  </a:lnTo>
                  <a:lnTo>
                    <a:pt x="14264" y="0"/>
                  </a:lnTo>
                  <a:lnTo>
                    <a:pt x="21600" y="0"/>
                  </a:lnTo>
                  <a:lnTo>
                    <a:pt x="21600" y="5845"/>
                  </a:lnTo>
                  <a:lnTo>
                    <a:pt x="19155" y="5845"/>
                  </a:lnTo>
                  <a:lnTo>
                    <a:pt x="19155" y="11689"/>
                  </a:lnTo>
                  <a:lnTo>
                    <a:pt x="21600" y="11689"/>
                  </a:lnTo>
                  <a:lnTo>
                    <a:pt x="21600" y="14739"/>
                  </a:lnTo>
                  <a:lnTo>
                    <a:pt x="19155" y="15755"/>
                  </a:lnTo>
                  <a:lnTo>
                    <a:pt x="19155" y="17280"/>
                  </a:lnTo>
                  <a:lnTo>
                    <a:pt x="16709" y="17280"/>
                  </a:lnTo>
                  <a:lnTo>
                    <a:pt x="16709" y="18805"/>
                  </a:lnTo>
                  <a:lnTo>
                    <a:pt x="14264" y="20584"/>
                  </a:lnTo>
                  <a:lnTo>
                    <a:pt x="11819" y="21600"/>
                  </a:lnTo>
                  <a:lnTo>
                    <a:pt x="8966" y="20584"/>
                  </a:lnTo>
                  <a:lnTo>
                    <a:pt x="7336" y="20584"/>
                  </a:lnTo>
                  <a:lnTo>
                    <a:pt x="4891" y="18805"/>
                  </a:lnTo>
                  <a:lnTo>
                    <a:pt x="0" y="18805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3" name="Freeform 367"/>
            <p:cNvSpPr/>
            <p:nvPr/>
          </p:nvSpPr>
          <p:spPr>
            <a:xfrm>
              <a:off x="1224467" y="2111877"/>
              <a:ext cx="69440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83" y="0"/>
                  </a:moveTo>
                  <a:lnTo>
                    <a:pt x="9483" y="4469"/>
                  </a:lnTo>
                  <a:lnTo>
                    <a:pt x="12644" y="4469"/>
                  </a:lnTo>
                  <a:lnTo>
                    <a:pt x="12644" y="8938"/>
                  </a:lnTo>
                  <a:lnTo>
                    <a:pt x="21600" y="8938"/>
                  </a:lnTo>
                  <a:lnTo>
                    <a:pt x="21600" y="17131"/>
                  </a:lnTo>
                  <a:lnTo>
                    <a:pt x="18439" y="17131"/>
                  </a:lnTo>
                  <a:lnTo>
                    <a:pt x="18439" y="21600"/>
                  </a:lnTo>
                  <a:lnTo>
                    <a:pt x="14751" y="21600"/>
                  </a:lnTo>
                  <a:lnTo>
                    <a:pt x="12644" y="17131"/>
                  </a:lnTo>
                  <a:lnTo>
                    <a:pt x="0" y="17131"/>
                  </a:lnTo>
                  <a:lnTo>
                    <a:pt x="0" y="14152"/>
                  </a:lnTo>
                  <a:lnTo>
                    <a:pt x="3161" y="14152"/>
                  </a:lnTo>
                  <a:lnTo>
                    <a:pt x="3161" y="8938"/>
                  </a:lnTo>
                  <a:lnTo>
                    <a:pt x="6322" y="8938"/>
                  </a:lnTo>
                  <a:lnTo>
                    <a:pt x="6322" y="4469"/>
                  </a:lnTo>
                  <a:lnTo>
                    <a:pt x="9483" y="4469"/>
                  </a:lnTo>
                  <a:lnTo>
                    <a:pt x="948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4" name="Freeform 368"/>
            <p:cNvSpPr/>
            <p:nvPr/>
          </p:nvSpPr>
          <p:spPr>
            <a:xfrm>
              <a:off x="1224467" y="2111877"/>
              <a:ext cx="69440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83" y="0"/>
                  </a:moveTo>
                  <a:lnTo>
                    <a:pt x="9483" y="4469"/>
                  </a:lnTo>
                  <a:lnTo>
                    <a:pt x="12644" y="4469"/>
                  </a:lnTo>
                  <a:lnTo>
                    <a:pt x="12644" y="8938"/>
                  </a:lnTo>
                  <a:lnTo>
                    <a:pt x="21600" y="8938"/>
                  </a:lnTo>
                  <a:lnTo>
                    <a:pt x="21600" y="17131"/>
                  </a:lnTo>
                  <a:lnTo>
                    <a:pt x="18439" y="17131"/>
                  </a:lnTo>
                  <a:lnTo>
                    <a:pt x="18439" y="21600"/>
                  </a:lnTo>
                  <a:lnTo>
                    <a:pt x="14751" y="21600"/>
                  </a:lnTo>
                  <a:lnTo>
                    <a:pt x="12644" y="17131"/>
                  </a:lnTo>
                  <a:lnTo>
                    <a:pt x="0" y="17131"/>
                  </a:lnTo>
                  <a:lnTo>
                    <a:pt x="0" y="14152"/>
                  </a:lnTo>
                  <a:lnTo>
                    <a:pt x="3161" y="14152"/>
                  </a:lnTo>
                  <a:lnTo>
                    <a:pt x="3161" y="8938"/>
                  </a:lnTo>
                  <a:lnTo>
                    <a:pt x="6322" y="8938"/>
                  </a:lnTo>
                  <a:lnTo>
                    <a:pt x="6322" y="4469"/>
                  </a:lnTo>
                  <a:lnTo>
                    <a:pt x="9483" y="4469"/>
                  </a:lnTo>
                  <a:lnTo>
                    <a:pt x="948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5" name="Freeform 369"/>
            <p:cNvSpPr/>
            <p:nvPr/>
          </p:nvSpPr>
          <p:spPr>
            <a:xfrm>
              <a:off x="1254952" y="2069932"/>
              <a:ext cx="138876" cy="10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8566"/>
                  </a:lnTo>
                  <a:lnTo>
                    <a:pt x="0" y="10800"/>
                  </a:lnTo>
                  <a:lnTo>
                    <a:pt x="1580" y="10800"/>
                  </a:lnTo>
                  <a:lnTo>
                    <a:pt x="1580" y="13034"/>
                  </a:lnTo>
                  <a:lnTo>
                    <a:pt x="6059" y="13034"/>
                  </a:lnTo>
                  <a:lnTo>
                    <a:pt x="6059" y="21600"/>
                  </a:lnTo>
                  <a:lnTo>
                    <a:pt x="7639" y="21600"/>
                  </a:lnTo>
                  <a:lnTo>
                    <a:pt x="7639" y="19366"/>
                  </a:lnTo>
                  <a:lnTo>
                    <a:pt x="9220" y="19366"/>
                  </a:lnTo>
                  <a:lnTo>
                    <a:pt x="9220" y="15641"/>
                  </a:lnTo>
                  <a:lnTo>
                    <a:pt x="10800" y="15641"/>
                  </a:lnTo>
                  <a:lnTo>
                    <a:pt x="11854" y="13034"/>
                  </a:lnTo>
                  <a:lnTo>
                    <a:pt x="13698" y="13034"/>
                  </a:lnTo>
                  <a:lnTo>
                    <a:pt x="15278" y="10800"/>
                  </a:lnTo>
                  <a:lnTo>
                    <a:pt x="16859" y="10800"/>
                  </a:lnTo>
                  <a:lnTo>
                    <a:pt x="18439" y="8566"/>
                  </a:lnTo>
                  <a:lnTo>
                    <a:pt x="20020" y="8566"/>
                  </a:lnTo>
                  <a:lnTo>
                    <a:pt x="21600" y="7076"/>
                  </a:lnTo>
                  <a:lnTo>
                    <a:pt x="21600" y="0"/>
                  </a:lnTo>
                  <a:lnTo>
                    <a:pt x="7639" y="0"/>
                  </a:lnTo>
                  <a:lnTo>
                    <a:pt x="6059" y="2607"/>
                  </a:lnTo>
                  <a:lnTo>
                    <a:pt x="1580" y="2607"/>
                  </a:lnTo>
                  <a:lnTo>
                    <a:pt x="1580" y="7076"/>
                  </a:lnTo>
                  <a:lnTo>
                    <a:pt x="0" y="7076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6" name="Freeform 370"/>
            <p:cNvSpPr/>
            <p:nvPr/>
          </p:nvSpPr>
          <p:spPr>
            <a:xfrm>
              <a:off x="1254952" y="2069932"/>
              <a:ext cx="138876" cy="10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8566"/>
                  </a:lnTo>
                  <a:lnTo>
                    <a:pt x="0" y="10800"/>
                  </a:lnTo>
                  <a:lnTo>
                    <a:pt x="1580" y="10800"/>
                  </a:lnTo>
                  <a:lnTo>
                    <a:pt x="1580" y="13034"/>
                  </a:lnTo>
                  <a:lnTo>
                    <a:pt x="6059" y="13034"/>
                  </a:lnTo>
                  <a:lnTo>
                    <a:pt x="6059" y="21600"/>
                  </a:lnTo>
                  <a:lnTo>
                    <a:pt x="7639" y="21600"/>
                  </a:lnTo>
                  <a:lnTo>
                    <a:pt x="7639" y="19366"/>
                  </a:lnTo>
                  <a:lnTo>
                    <a:pt x="9220" y="19366"/>
                  </a:lnTo>
                  <a:lnTo>
                    <a:pt x="9220" y="15641"/>
                  </a:lnTo>
                  <a:lnTo>
                    <a:pt x="10800" y="15641"/>
                  </a:lnTo>
                  <a:lnTo>
                    <a:pt x="11854" y="13034"/>
                  </a:lnTo>
                  <a:lnTo>
                    <a:pt x="13698" y="13034"/>
                  </a:lnTo>
                  <a:lnTo>
                    <a:pt x="15278" y="10800"/>
                  </a:lnTo>
                  <a:lnTo>
                    <a:pt x="16859" y="10800"/>
                  </a:lnTo>
                  <a:lnTo>
                    <a:pt x="18439" y="8566"/>
                  </a:lnTo>
                  <a:lnTo>
                    <a:pt x="20020" y="8566"/>
                  </a:lnTo>
                  <a:lnTo>
                    <a:pt x="21600" y="7076"/>
                  </a:lnTo>
                  <a:lnTo>
                    <a:pt x="21600" y="0"/>
                  </a:lnTo>
                  <a:lnTo>
                    <a:pt x="7639" y="0"/>
                  </a:lnTo>
                  <a:lnTo>
                    <a:pt x="6059" y="2607"/>
                  </a:lnTo>
                  <a:lnTo>
                    <a:pt x="1580" y="2607"/>
                  </a:lnTo>
                  <a:lnTo>
                    <a:pt x="1580" y="7076"/>
                  </a:lnTo>
                  <a:lnTo>
                    <a:pt x="0" y="7076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7" name="Freeform 371"/>
            <p:cNvSpPr/>
            <p:nvPr/>
          </p:nvSpPr>
          <p:spPr>
            <a:xfrm>
              <a:off x="1271888" y="2104582"/>
              <a:ext cx="121940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0" y="8100"/>
                  </a:moveTo>
                  <a:lnTo>
                    <a:pt x="3900" y="11700"/>
                  </a:lnTo>
                  <a:lnTo>
                    <a:pt x="5700" y="11700"/>
                  </a:lnTo>
                  <a:lnTo>
                    <a:pt x="5700" y="9900"/>
                  </a:lnTo>
                  <a:lnTo>
                    <a:pt x="7500" y="9900"/>
                  </a:lnTo>
                  <a:lnTo>
                    <a:pt x="7500" y="6900"/>
                  </a:lnTo>
                  <a:lnTo>
                    <a:pt x="9300" y="6900"/>
                  </a:lnTo>
                  <a:lnTo>
                    <a:pt x="10500" y="4800"/>
                  </a:lnTo>
                  <a:lnTo>
                    <a:pt x="12600" y="4800"/>
                  </a:lnTo>
                  <a:lnTo>
                    <a:pt x="14400" y="3000"/>
                  </a:lnTo>
                  <a:lnTo>
                    <a:pt x="16200" y="3000"/>
                  </a:lnTo>
                  <a:lnTo>
                    <a:pt x="18000" y="1200"/>
                  </a:lnTo>
                  <a:lnTo>
                    <a:pt x="19800" y="1200"/>
                  </a:lnTo>
                  <a:lnTo>
                    <a:pt x="21600" y="0"/>
                  </a:lnTo>
                  <a:lnTo>
                    <a:pt x="21600" y="6900"/>
                  </a:lnTo>
                  <a:lnTo>
                    <a:pt x="19800" y="8100"/>
                  </a:lnTo>
                  <a:lnTo>
                    <a:pt x="19800" y="11700"/>
                  </a:lnTo>
                  <a:lnTo>
                    <a:pt x="18000" y="14700"/>
                  </a:lnTo>
                  <a:lnTo>
                    <a:pt x="18000" y="19800"/>
                  </a:lnTo>
                  <a:lnTo>
                    <a:pt x="10500" y="19800"/>
                  </a:lnTo>
                  <a:lnTo>
                    <a:pt x="9300" y="21600"/>
                  </a:lnTo>
                  <a:lnTo>
                    <a:pt x="7500" y="19800"/>
                  </a:lnTo>
                  <a:lnTo>
                    <a:pt x="7500" y="18600"/>
                  </a:lnTo>
                  <a:lnTo>
                    <a:pt x="5700" y="16800"/>
                  </a:lnTo>
                  <a:lnTo>
                    <a:pt x="5700" y="14700"/>
                  </a:lnTo>
                  <a:lnTo>
                    <a:pt x="3900" y="13500"/>
                  </a:lnTo>
                  <a:lnTo>
                    <a:pt x="3900" y="11700"/>
                  </a:lnTo>
                  <a:lnTo>
                    <a:pt x="2100" y="11700"/>
                  </a:lnTo>
                  <a:lnTo>
                    <a:pt x="0" y="9900"/>
                  </a:lnTo>
                  <a:lnTo>
                    <a:pt x="2100" y="9900"/>
                  </a:lnTo>
                  <a:lnTo>
                    <a:pt x="2100" y="8100"/>
                  </a:lnTo>
                  <a:lnTo>
                    <a:pt x="390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8" name="Freeform 372"/>
            <p:cNvSpPr/>
            <p:nvPr/>
          </p:nvSpPr>
          <p:spPr>
            <a:xfrm>
              <a:off x="1271888" y="2104582"/>
              <a:ext cx="121940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0" y="8100"/>
                  </a:moveTo>
                  <a:lnTo>
                    <a:pt x="3900" y="11700"/>
                  </a:lnTo>
                  <a:lnTo>
                    <a:pt x="5700" y="11700"/>
                  </a:lnTo>
                  <a:lnTo>
                    <a:pt x="5700" y="9900"/>
                  </a:lnTo>
                  <a:lnTo>
                    <a:pt x="7500" y="9900"/>
                  </a:lnTo>
                  <a:lnTo>
                    <a:pt x="7500" y="6900"/>
                  </a:lnTo>
                  <a:lnTo>
                    <a:pt x="9300" y="6900"/>
                  </a:lnTo>
                  <a:lnTo>
                    <a:pt x="10500" y="4800"/>
                  </a:lnTo>
                  <a:lnTo>
                    <a:pt x="12600" y="4800"/>
                  </a:lnTo>
                  <a:lnTo>
                    <a:pt x="14400" y="3000"/>
                  </a:lnTo>
                  <a:lnTo>
                    <a:pt x="16200" y="3000"/>
                  </a:lnTo>
                  <a:lnTo>
                    <a:pt x="18000" y="1200"/>
                  </a:lnTo>
                  <a:lnTo>
                    <a:pt x="19800" y="1200"/>
                  </a:lnTo>
                  <a:lnTo>
                    <a:pt x="21600" y="0"/>
                  </a:lnTo>
                  <a:lnTo>
                    <a:pt x="21600" y="6900"/>
                  </a:lnTo>
                  <a:lnTo>
                    <a:pt x="19800" y="8100"/>
                  </a:lnTo>
                  <a:lnTo>
                    <a:pt x="19800" y="11700"/>
                  </a:lnTo>
                  <a:lnTo>
                    <a:pt x="18000" y="14700"/>
                  </a:lnTo>
                  <a:lnTo>
                    <a:pt x="18000" y="19800"/>
                  </a:lnTo>
                  <a:lnTo>
                    <a:pt x="10500" y="19800"/>
                  </a:lnTo>
                  <a:lnTo>
                    <a:pt x="9300" y="21600"/>
                  </a:lnTo>
                  <a:lnTo>
                    <a:pt x="7500" y="19800"/>
                  </a:lnTo>
                  <a:lnTo>
                    <a:pt x="7500" y="18600"/>
                  </a:lnTo>
                  <a:lnTo>
                    <a:pt x="5700" y="16800"/>
                  </a:lnTo>
                  <a:lnTo>
                    <a:pt x="5700" y="14700"/>
                  </a:lnTo>
                  <a:lnTo>
                    <a:pt x="3900" y="13500"/>
                  </a:lnTo>
                  <a:lnTo>
                    <a:pt x="3900" y="11700"/>
                  </a:lnTo>
                  <a:lnTo>
                    <a:pt x="2100" y="11700"/>
                  </a:lnTo>
                  <a:lnTo>
                    <a:pt x="0" y="9900"/>
                  </a:lnTo>
                  <a:lnTo>
                    <a:pt x="2100" y="9900"/>
                  </a:lnTo>
                  <a:lnTo>
                    <a:pt x="2100" y="8100"/>
                  </a:lnTo>
                  <a:lnTo>
                    <a:pt x="390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9" name="Freeform 373"/>
            <p:cNvSpPr/>
            <p:nvPr/>
          </p:nvSpPr>
          <p:spPr>
            <a:xfrm>
              <a:off x="1314227" y="2224948"/>
              <a:ext cx="98230" cy="10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269" y="21600"/>
                  </a:lnTo>
                  <a:lnTo>
                    <a:pt x="13034" y="19326"/>
                  </a:lnTo>
                  <a:lnTo>
                    <a:pt x="13034" y="15537"/>
                  </a:lnTo>
                  <a:lnTo>
                    <a:pt x="10800" y="15537"/>
                  </a:lnTo>
                  <a:lnTo>
                    <a:pt x="10800" y="13263"/>
                  </a:lnTo>
                  <a:lnTo>
                    <a:pt x="10800" y="15537"/>
                  </a:lnTo>
                  <a:lnTo>
                    <a:pt x="8566" y="15537"/>
                  </a:lnTo>
                  <a:lnTo>
                    <a:pt x="8566" y="13263"/>
                  </a:lnTo>
                  <a:lnTo>
                    <a:pt x="6331" y="10989"/>
                  </a:lnTo>
                  <a:lnTo>
                    <a:pt x="6331" y="8337"/>
                  </a:lnTo>
                  <a:lnTo>
                    <a:pt x="3724" y="8337"/>
                  </a:lnTo>
                  <a:lnTo>
                    <a:pt x="3724" y="6821"/>
                  </a:lnTo>
                  <a:lnTo>
                    <a:pt x="3724" y="8337"/>
                  </a:lnTo>
                  <a:lnTo>
                    <a:pt x="6331" y="8337"/>
                  </a:lnTo>
                  <a:lnTo>
                    <a:pt x="6331" y="13263"/>
                  </a:lnTo>
                  <a:lnTo>
                    <a:pt x="3724" y="13263"/>
                  </a:lnTo>
                  <a:lnTo>
                    <a:pt x="2234" y="10989"/>
                  </a:lnTo>
                  <a:lnTo>
                    <a:pt x="2234" y="6821"/>
                  </a:lnTo>
                  <a:lnTo>
                    <a:pt x="0" y="6821"/>
                  </a:lnTo>
                  <a:lnTo>
                    <a:pt x="0" y="4547"/>
                  </a:lnTo>
                  <a:lnTo>
                    <a:pt x="2234" y="4547"/>
                  </a:lnTo>
                  <a:lnTo>
                    <a:pt x="2234" y="2274"/>
                  </a:lnTo>
                  <a:lnTo>
                    <a:pt x="3724" y="0"/>
                  </a:lnTo>
                  <a:lnTo>
                    <a:pt x="13034" y="0"/>
                  </a:lnTo>
                  <a:lnTo>
                    <a:pt x="13034" y="6821"/>
                  </a:lnTo>
                  <a:lnTo>
                    <a:pt x="15269" y="8337"/>
                  </a:lnTo>
                  <a:lnTo>
                    <a:pt x="17503" y="13263"/>
                  </a:lnTo>
                  <a:lnTo>
                    <a:pt x="19366" y="15537"/>
                  </a:lnTo>
                  <a:lnTo>
                    <a:pt x="19366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0" name="Freeform 374"/>
            <p:cNvSpPr/>
            <p:nvPr/>
          </p:nvSpPr>
          <p:spPr>
            <a:xfrm>
              <a:off x="1314227" y="2224948"/>
              <a:ext cx="98230" cy="10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5269" y="21600"/>
                  </a:lnTo>
                  <a:lnTo>
                    <a:pt x="13034" y="19326"/>
                  </a:lnTo>
                  <a:lnTo>
                    <a:pt x="13034" y="15537"/>
                  </a:lnTo>
                  <a:lnTo>
                    <a:pt x="10800" y="15537"/>
                  </a:lnTo>
                  <a:lnTo>
                    <a:pt x="10800" y="13263"/>
                  </a:lnTo>
                  <a:lnTo>
                    <a:pt x="10800" y="15537"/>
                  </a:lnTo>
                  <a:lnTo>
                    <a:pt x="8566" y="15537"/>
                  </a:lnTo>
                  <a:lnTo>
                    <a:pt x="8566" y="13263"/>
                  </a:lnTo>
                  <a:lnTo>
                    <a:pt x="6331" y="10989"/>
                  </a:lnTo>
                  <a:lnTo>
                    <a:pt x="6331" y="8337"/>
                  </a:lnTo>
                  <a:lnTo>
                    <a:pt x="3724" y="8337"/>
                  </a:lnTo>
                  <a:lnTo>
                    <a:pt x="3724" y="6821"/>
                  </a:lnTo>
                  <a:lnTo>
                    <a:pt x="3724" y="8337"/>
                  </a:lnTo>
                  <a:lnTo>
                    <a:pt x="6331" y="8337"/>
                  </a:lnTo>
                  <a:lnTo>
                    <a:pt x="6331" y="13263"/>
                  </a:lnTo>
                  <a:lnTo>
                    <a:pt x="3724" y="13263"/>
                  </a:lnTo>
                  <a:lnTo>
                    <a:pt x="2234" y="10989"/>
                  </a:lnTo>
                  <a:lnTo>
                    <a:pt x="2234" y="6821"/>
                  </a:lnTo>
                  <a:lnTo>
                    <a:pt x="0" y="6821"/>
                  </a:lnTo>
                  <a:lnTo>
                    <a:pt x="0" y="4547"/>
                  </a:lnTo>
                  <a:lnTo>
                    <a:pt x="2234" y="4547"/>
                  </a:lnTo>
                  <a:lnTo>
                    <a:pt x="2234" y="2274"/>
                  </a:lnTo>
                  <a:lnTo>
                    <a:pt x="3724" y="0"/>
                  </a:lnTo>
                  <a:lnTo>
                    <a:pt x="13034" y="0"/>
                  </a:lnTo>
                  <a:lnTo>
                    <a:pt x="13034" y="6821"/>
                  </a:lnTo>
                  <a:lnTo>
                    <a:pt x="15269" y="8337"/>
                  </a:lnTo>
                  <a:lnTo>
                    <a:pt x="17503" y="13263"/>
                  </a:lnTo>
                  <a:lnTo>
                    <a:pt x="19366" y="15537"/>
                  </a:lnTo>
                  <a:lnTo>
                    <a:pt x="19366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1" name="Freeform 375"/>
            <p:cNvSpPr/>
            <p:nvPr/>
          </p:nvSpPr>
          <p:spPr>
            <a:xfrm>
              <a:off x="1402294" y="2288779"/>
              <a:ext cx="149038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60"/>
                  </a:moveTo>
                  <a:lnTo>
                    <a:pt x="0" y="2880"/>
                  </a:lnTo>
                  <a:lnTo>
                    <a:pt x="1473" y="2880"/>
                  </a:lnTo>
                  <a:lnTo>
                    <a:pt x="1473" y="4800"/>
                  </a:lnTo>
                  <a:lnTo>
                    <a:pt x="5891" y="4800"/>
                  </a:lnTo>
                  <a:lnTo>
                    <a:pt x="7364" y="2880"/>
                  </a:lnTo>
                  <a:lnTo>
                    <a:pt x="8591" y="2880"/>
                  </a:lnTo>
                  <a:lnTo>
                    <a:pt x="8591" y="0"/>
                  </a:lnTo>
                  <a:lnTo>
                    <a:pt x="14482" y="0"/>
                  </a:lnTo>
                  <a:lnTo>
                    <a:pt x="15955" y="2880"/>
                  </a:lnTo>
                  <a:lnTo>
                    <a:pt x="17182" y="2880"/>
                  </a:lnTo>
                  <a:lnTo>
                    <a:pt x="17182" y="4800"/>
                  </a:lnTo>
                  <a:lnTo>
                    <a:pt x="18655" y="7680"/>
                  </a:lnTo>
                  <a:lnTo>
                    <a:pt x="21600" y="7680"/>
                  </a:lnTo>
                  <a:lnTo>
                    <a:pt x="18655" y="12960"/>
                  </a:lnTo>
                  <a:lnTo>
                    <a:pt x="18655" y="15840"/>
                  </a:lnTo>
                  <a:lnTo>
                    <a:pt x="17182" y="18720"/>
                  </a:lnTo>
                  <a:lnTo>
                    <a:pt x="17182" y="21600"/>
                  </a:lnTo>
                  <a:lnTo>
                    <a:pt x="15955" y="18720"/>
                  </a:lnTo>
                  <a:lnTo>
                    <a:pt x="14482" y="18720"/>
                  </a:lnTo>
                  <a:lnTo>
                    <a:pt x="14482" y="12960"/>
                  </a:lnTo>
                  <a:lnTo>
                    <a:pt x="15955" y="12960"/>
                  </a:lnTo>
                  <a:lnTo>
                    <a:pt x="15955" y="10560"/>
                  </a:lnTo>
                  <a:lnTo>
                    <a:pt x="17182" y="10560"/>
                  </a:lnTo>
                  <a:lnTo>
                    <a:pt x="15955" y="10560"/>
                  </a:lnTo>
                  <a:lnTo>
                    <a:pt x="14482" y="7680"/>
                  </a:lnTo>
                  <a:lnTo>
                    <a:pt x="13009" y="7680"/>
                  </a:lnTo>
                  <a:lnTo>
                    <a:pt x="13009" y="2880"/>
                  </a:lnTo>
                  <a:lnTo>
                    <a:pt x="11536" y="4800"/>
                  </a:lnTo>
                  <a:lnTo>
                    <a:pt x="10064" y="4800"/>
                  </a:lnTo>
                  <a:lnTo>
                    <a:pt x="8591" y="7680"/>
                  </a:lnTo>
                  <a:lnTo>
                    <a:pt x="8591" y="18720"/>
                  </a:lnTo>
                  <a:lnTo>
                    <a:pt x="5891" y="18720"/>
                  </a:lnTo>
                  <a:lnTo>
                    <a:pt x="5891" y="15840"/>
                  </a:lnTo>
                  <a:lnTo>
                    <a:pt x="4418" y="15840"/>
                  </a:lnTo>
                  <a:lnTo>
                    <a:pt x="4418" y="12960"/>
                  </a:lnTo>
                  <a:lnTo>
                    <a:pt x="2945" y="12960"/>
                  </a:lnTo>
                  <a:lnTo>
                    <a:pt x="2945" y="10560"/>
                  </a:lnTo>
                  <a:lnTo>
                    <a:pt x="0" y="105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2" name="Freeform 376"/>
            <p:cNvSpPr/>
            <p:nvPr/>
          </p:nvSpPr>
          <p:spPr>
            <a:xfrm>
              <a:off x="1402294" y="2288779"/>
              <a:ext cx="149038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60"/>
                  </a:moveTo>
                  <a:lnTo>
                    <a:pt x="0" y="2880"/>
                  </a:lnTo>
                  <a:lnTo>
                    <a:pt x="1473" y="2880"/>
                  </a:lnTo>
                  <a:lnTo>
                    <a:pt x="1473" y="4800"/>
                  </a:lnTo>
                  <a:lnTo>
                    <a:pt x="5891" y="4800"/>
                  </a:lnTo>
                  <a:lnTo>
                    <a:pt x="7364" y="2880"/>
                  </a:lnTo>
                  <a:lnTo>
                    <a:pt x="8591" y="2880"/>
                  </a:lnTo>
                  <a:lnTo>
                    <a:pt x="8591" y="0"/>
                  </a:lnTo>
                  <a:lnTo>
                    <a:pt x="14482" y="0"/>
                  </a:lnTo>
                  <a:lnTo>
                    <a:pt x="15955" y="2880"/>
                  </a:lnTo>
                  <a:lnTo>
                    <a:pt x="17182" y="2880"/>
                  </a:lnTo>
                  <a:lnTo>
                    <a:pt x="17182" y="4800"/>
                  </a:lnTo>
                  <a:lnTo>
                    <a:pt x="18655" y="7680"/>
                  </a:lnTo>
                  <a:lnTo>
                    <a:pt x="21600" y="7680"/>
                  </a:lnTo>
                  <a:lnTo>
                    <a:pt x="18655" y="12960"/>
                  </a:lnTo>
                  <a:lnTo>
                    <a:pt x="18655" y="15840"/>
                  </a:lnTo>
                  <a:lnTo>
                    <a:pt x="17182" y="18720"/>
                  </a:lnTo>
                  <a:lnTo>
                    <a:pt x="17182" y="21600"/>
                  </a:lnTo>
                  <a:lnTo>
                    <a:pt x="15955" y="18720"/>
                  </a:lnTo>
                  <a:lnTo>
                    <a:pt x="14482" y="18720"/>
                  </a:lnTo>
                  <a:lnTo>
                    <a:pt x="14482" y="12960"/>
                  </a:lnTo>
                  <a:lnTo>
                    <a:pt x="15955" y="12960"/>
                  </a:lnTo>
                  <a:lnTo>
                    <a:pt x="15955" y="10560"/>
                  </a:lnTo>
                  <a:lnTo>
                    <a:pt x="17182" y="10560"/>
                  </a:lnTo>
                  <a:lnTo>
                    <a:pt x="15955" y="10560"/>
                  </a:lnTo>
                  <a:lnTo>
                    <a:pt x="14482" y="7680"/>
                  </a:lnTo>
                  <a:lnTo>
                    <a:pt x="13009" y="7680"/>
                  </a:lnTo>
                  <a:lnTo>
                    <a:pt x="13009" y="2880"/>
                  </a:lnTo>
                  <a:lnTo>
                    <a:pt x="11536" y="4800"/>
                  </a:lnTo>
                  <a:lnTo>
                    <a:pt x="10064" y="4800"/>
                  </a:lnTo>
                  <a:lnTo>
                    <a:pt x="8591" y="7680"/>
                  </a:lnTo>
                  <a:lnTo>
                    <a:pt x="8591" y="18720"/>
                  </a:lnTo>
                  <a:lnTo>
                    <a:pt x="5891" y="18720"/>
                  </a:lnTo>
                  <a:lnTo>
                    <a:pt x="5891" y="15840"/>
                  </a:lnTo>
                  <a:lnTo>
                    <a:pt x="4418" y="15840"/>
                  </a:lnTo>
                  <a:lnTo>
                    <a:pt x="4418" y="12960"/>
                  </a:lnTo>
                  <a:lnTo>
                    <a:pt x="2945" y="12960"/>
                  </a:lnTo>
                  <a:lnTo>
                    <a:pt x="2945" y="10560"/>
                  </a:lnTo>
                  <a:lnTo>
                    <a:pt x="0" y="105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3" name="Freeform 377"/>
            <p:cNvSpPr/>
            <p:nvPr/>
          </p:nvSpPr>
          <p:spPr>
            <a:xfrm>
              <a:off x="2084812" y="3589096"/>
              <a:ext cx="140571" cy="16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240"/>
                  </a:moveTo>
                  <a:lnTo>
                    <a:pt x="21600" y="13680"/>
                  </a:lnTo>
                  <a:lnTo>
                    <a:pt x="20039" y="13680"/>
                  </a:lnTo>
                  <a:lnTo>
                    <a:pt x="20039" y="14640"/>
                  </a:lnTo>
                  <a:lnTo>
                    <a:pt x="18217" y="14640"/>
                  </a:lnTo>
                  <a:lnTo>
                    <a:pt x="18217" y="16320"/>
                  </a:lnTo>
                  <a:lnTo>
                    <a:pt x="16655" y="16320"/>
                  </a:lnTo>
                  <a:lnTo>
                    <a:pt x="16655" y="20160"/>
                  </a:lnTo>
                  <a:lnTo>
                    <a:pt x="15094" y="20160"/>
                  </a:lnTo>
                  <a:lnTo>
                    <a:pt x="14053" y="21600"/>
                  </a:lnTo>
                  <a:lnTo>
                    <a:pt x="7547" y="21600"/>
                  </a:lnTo>
                  <a:lnTo>
                    <a:pt x="5986" y="20160"/>
                  </a:lnTo>
                  <a:lnTo>
                    <a:pt x="4945" y="20160"/>
                  </a:lnTo>
                  <a:lnTo>
                    <a:pt x="4945" y="19200"/>
                  </a:lnTo>
                  <a:lnTo>
                    <a:pt x="0" y="17760"/>
                  </a:lnTo>
                  <a:lnTo>
                    <a:pt x="0" y="2880"/>
                  </a:lnTo>
                  <a:lnTo>
                    <a:pt x="1561" y="1440"/>
                  </a:lnTo>
                  <a:lnTo>
                    <a:pt x="3383" y="1440"/>
                  </a:lnTo>
                  <a:lnTo>
                    <a:pt x="3383" y="0"/>
                  </a:lnTo>
                  <a:lnTo>
                    <a:pt x="4945" y="0"/>
                  </a:lnTo>
                  <a:lnTo>
                    <a:pt x="4945" y="1440"/>
                  </a:lnTo>
                  <a:lnTo>
                    <a:pt x="5986" y="1440"/>
                  </a:lnTo>
                  <a:lnTo>
                    <a:pt x="7547" y="2880"/>
                  </a:lnTo>
                  <a:lnTo>
                    <a:pt x="7547" y="4320"/>
                  </a:lnTo>
                  <a:lnTo>
                    <a:pt x="10670" y="4320"/>
                  </a:lnTo>
                  <a:lnTo>
                    <a:pt x="14053" y="6720"/>
                  </a:lnTo>
                  <a:lnTo>
                    <a:pt x="15094" y="8400"/>
                  </a:lnTo>
                  <a:lnTo>
                    <a:pt x="16655" y="8400"/>
                  </a:lnTo>
                  <a:lnTo>
                    <a:pt x="18217" y="9360"/>
                  </a:lnTo>
                  <a:lnTo>
                    <a:pt x="18217" y="10800"/>
                  </a:lnTo>
                  <a:lnTo>
                    <a:pt x="20039" y="10800"/>
                  </a:lnTo>
                  <a:lnTo>
                    <a:pt x="20039" y="12240"/>
                  </a:lnTo>
                  <a:lnTo>
                    <a:pt x="21600" y="1224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4" name="Freeform 378"/>
            <p:cNvSpPr/>
            <p:nvPr/>
          </p:nvSpPr>
          <p:spPr>
            <a:xfrm>
              <a:off x="2084812" y="3589096"/>
              <a:ext cx="140571" cy="16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240"/>
                  </a:moveTo>
                  <a:lnTo>
                    <a:pt x="21600" y="13680"/>
                  </a:lnTo>
                  <a:lnTo>
                    <a:pt x="20039" y="13680"/>
                  </a:lnTo>
                  <a:lnTo>
                    <a:pt x="20039" y="14640"/>
                  </a:lnTo>
                  <a:lnTo>
                    <a:pt x="18217" y="14640"/>
                  </a:lnTo>
                  <a:lnTo>
                    <a:pt x="18217" y="16320"/>
                  </a:lnTo>
                  <a:lnTo>
                    <a:pt x="16655" y="16320"/>
                  </a:lnTo>
                  <a:lnTo>
                    <a:pt x="16655" y="20160"/>
                  </a:lnTo>
                  <a:lnTo>
                    <a:pt x="15094" y="20160"/>
                  </a:lnTo>
                  <a:lnTo>
                    <a:pt x="14053" y="21600"/>
                  </a:lnTo>
                  <a:lnTo>
                    <a:pt x="7547" y="21600"/>
                  </a:lnTo>
                  <a:lnTo>
                    <a:pt x="5986" y="20160"/>
                  </a:lnTo>
                  <a:lnTo>
                    <a:pt x="4945" y="20160"/>
                  </a:lnTo>
                  <a:lnTo>
                    <a:pt x="4945" y="19200"/>
                  </a:lnTo>
                  <a:lnTo>
                    <a:pt x="0" y="17760"/>
                  </a:lnTo>
                  <a:lnTo>
                    <a:pt x="0" y="2880"/>
                  </a:lnTo>
                  <a:lnTo>
                    <a:pt x="1561" y="1440"/>
                  </a:lnTo>
                  <a:lnTo>
                    <a:pt x="3383" y="1440"/>
                  </a:lnTo>
                  <a:lnTo>
                    <a:pt x="3383" y="0"/>
                  </a:lnTo>
                  <a:lnTo>
                    <a:pt x="4945" y="0"/>
                  </a:lnTo>
                  <a:lnTo>
                    <a:pt x="4945" y="1440"/>
                  </a:lnTo>
                  <a:lnTo>
                    <a:pt x="5986" y="1440"/>
                  </a:lnTo>
                  <a:lnTo>
                    <a:pt x="7547" y="2880"/>
                  </a:lnTo>
                  <a:lnTo>
                    <a:pt x="7547" y="4320"/>
                  </a:lnTo>
                  <a:lnTo>
                    <a:pt x="10670" y="4320"/>
                  </a:lnTo>
                  <a:lnTo>
                    <a:pt x="14053" y="6720"/>
                  </a:lnTo>
                  <a:lnTo>
                    <a:pt x="15094" y="8400"/>
                  </a:lnTo>
                  <a:lnTo>
                    <a:pt x="16655" y="8400"/>
                  </a:lnTo>
                  <a:lnTo>
                    <a:pt x="18217" y="9360"/>
                  </a:lnTo>
                  <a:lnTo>
                    <a:pt x="18217" y="10800"/>
                  </a:lnTo>
                  <a:lnTo>
                    <a:pt x="20039" y="10800"/>
                  </a:lnTo>
                  <a:lnTo>
                    <a:pt x="20039" y="12240"/>
                  </a:lnTo>
                  <a:lnTo>
                    <a:pt x="21600" y="1224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5" name="Freeform 379"/>
            <p:cNvSpPr/>
            <p:nvPr/>
          </p:nvSpPr>
          <p:spPr>
            <a:xfrm>
              <a:off x="679131" y="924630"/>
              <a:ext cx="59278" cy="6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545"/>
                  </a:lnTo>
                  <a:lnTo>
                    <a:pt x="3703" y="15055"/>
                  </a:lnTo>
                  <a:lnTo>
                    <a:pt x="8023" y="15055"/>
                  </a:lnTo>
                  <a:lnTo>
                    <a:pt x="11726" y="18982"/>
                  </a:lnTo>
                  <a:lnTo>
                    <a:pt x="11726" y="21600"/>
                  </a:lnTo>
                  <a:lnTo>
                    <a:pt x="21600" y="21600"/>
                  </a:lnTo>
                  <a:lnTo>
                    <a:pt x="21600" y="18982"/>
                  </a:lnTo>
                  <a:lnTo>
                    <a:pt x="17897" y="18982"/>
                  </a:lnTo>
                  <a:lnTo>
                    <a:pt x="17897" y="10473"/>
                  </a:lnTo>
                  <a:lnTo>
                    <a:pt x="15429" y="10473"/>
                  </a:lnTo>
                  <a:lnTo>
                    <a:pt x="15429" y="6545"/>
                  </a:lnTo>
                  <a:lnTo>
                    <a:pt x="11726" y="6545"/>
                  </a:lnTo>
                  <a:lnTo>
                    <a:pt x="11726" y="3927"/>
                  </a:lnTo>
                  <a:lnTo>
                    <a:pt x="3703" y="3927"/>
                  </a:lnTo>
                  <a:lnTo>
                    <a:pt x="37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6" name="Freeform 380"/>
            <p:cNvSpPr/>
            <p:nvPr/>
          </p:nvSpPr>
          <p:spPr>
            <a:xfrm>
              <a:off x="679131" y="924630"/>
              <a:ext cx="59278" cy="6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545"/>
                  </a:lnTo>
                  <a:lnTo>
                    <a:pt x="3703" y="15055"/>
                  </a:lnTo>
                  <a:lnTo>
                    <a:pt x="8023" y="15055"/>
                  </a:lnTo>
                  <a:lnTo>
                    <a:pt x="11726" y="18982"/>
                  </a:lnTo>
                  <a:lnTo>
                    <a:pt x="11726" y="21600"/>
                  </a:lnTo>
                  <a:lnTo>
                    <a:pt x="21600" y="21600"/>
                  </a:lnTo>
                  <a:lnTo>
                    <a:pt x="21600" y="18982"/>
                  </a:lnTo>
                  <a:lnTo>
                    <a:pt x="17897" y="18982"/>
                  </a:lnTo>
                  <a:lnTo>
                    <a:pt x="17897" y="10473"/>
                  </a:lnTo>
                  <a:lnTo>
                    <a:pt x="15429" y="10473"/>
                  </a:lnTo>
                  <a:lnTo>
                    <a:pt x="15429" y="6545"/>
                  </a:lnTo>
                  <a:lnTo>
                    <a:pt x="11726" y="6545"/>
                  </a:lnTo>
                  <a:lnTo>
                    <a:pt x="11726" y="3927"/>
                  </a:lnTo>
                  <a:lnTo>
                    <a:pt x="3703" y="3927"/>
                  </a:lnTo>
                  <a:lnTo>
                    <a:pt x="37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7" name="Freeform 381"/>
            <p:cNvSpPr/>
            <p:nvPr/>
          </p:nvSpPr>
          <p:spPr>
            <a:xfrm>
              <a:off x="641872" y="811559"/>
              <a:ext cx="27099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21600" y="5538"/>
                  </a:lnTo>
                  <a:lnTo>
                    <a:pt x="21600" y="3323"/>
                  </a:lnTo>
                  <a:lnTo>
                    <a:pt x="16200" y="3323"/>
                  </a:lnTo>
                  <a:lnTo>
                    <a:pt x="16200" y="0"/>
                  </a:lnTo>
                  <a:lnTo>
                    <a:pt x="0" y="0"/>
                  </a:lnTo>
                  <a:lnTo>
                    <a:pt x="0" y="16062"/>
                  </a:lnTo>
                  <a:lnTo>
                    <a:pt x="8100" y="16062"/>
                  </a:lnTo>
                  <a:lnTo>
                    <a:pt x="8100" y="21600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8" name="Freeform 382"/>
            <p:cNvSpPr/>
            <p:nvPr/>
          </p:nvSpPr>
          <p:spPr>
            <a:xfrm>
              <a:off x="641872" y="811559"/>
              <a:ext cx="27099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21600" y="5538"/>
                  </a:lnTo>
                  <a:lnTo>
                    <a:pt x="21600" y="3323"/>
                  </a:lnTo>
                  <a:lnTo>
                    <a:pt x="16200" y="3323"/>
                  </a:lnTo>
                  <a:lnTo>
                    <a:pt x="16200" y="0"/>
                  </a:lnTo>
                  <a:lnTo>
                    <a:pt x="0" y="0"/>
                  </a:lnTo>
                  <a:lnTo>
                    <a:pt x="0" y="16062"/>
                  </a:lnTo>
                  <a:lnTo>
                    <a:pt x="8100" y="16062"/>
                  </a:lnTo>
                  <a:lnTo>
                    <a:pt x="8100" y="21600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9" name="Freeform 383"/>
            <p:cNvSpPr/>
            <p:nvPr/>
          </p:nvSpPr>
          <p:spPr>
            <a:xfrm>
              <a:off x="1788433" y="463226"/>
              <a:ext cx="118553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508"/>
                  </a:moveTo>
                  <a:lnTo>
                    <a:pt x="0" y="18277"/>
                  </a:lnTo>
                  <a:lnTo>
                    <a:pt x="1851" y="18277"/>
                  </a:lnTo>
                  <a:lnTo>
                    <a:pt x="1851" y="21600"/>
                  </a:lnTo>
                  <a:lnTo>
                    <a:pt x="7097" y="21600"/>
                  </a:lnTo>
                  <a:lnTo>
                    <a:pt x="8949" y="18277"/>
                  </a:lnTo>
                  <a:lnTo>
                    <a:pt x="8949" y="15508"/>
                  </a:lnTo>
                  <a:lnTo>
                    <a:pt x="14811" y="15508"/>
                  </a:lnTo>
                  <a:lnTo>
                    <a:pt x="16663" y="18277"/>
                  </a:lnTo>
                  <a:lnTo>
                    <a:pt x="16663" y="21600"/>
                  </a:lnTo>
                  <a:lnTo>
                    <a:pt x="21600" y="21600"/>
                  </a:lnTo>
                  <a:lnTo>
                    <a:pt x="21600" y="15508"/>
                  </a:lnTo>
                  <a:lnTo>
                    <a:pt x="17897" y="15508"/>
                  </a:lnTo>
                  <a:lnTo>
                    <a:pt x="17897" y="12185"/>
                  </a:lnTo>
                  <a:lnTo>
                    <a:pt x="19749" y="12185"/>
                  </a:lnTo>
                  <a:lnTo>
                    <a:pt x="17897" y="8862"/>
                  </a:lnTo>
                  <a:lnTo>
                    <a:pt x="16663" y="8862"/>
                  </a:lnTo>
                  <a:lnTo>
                    <a:pt x="16663" y="6646"/>
                  </a:lnTo>
                  <a:lnTo>
                    <a:pt x="14811" y="6646"/>
                  </a:lnTo>
                  <a:lnTo>
                    <a:pt x="12651" y="3323"/>
                  </a:lnTo>
                  <a:lnTo>
                    <a:pt x="10800" y="3323"/>
                  </a:lnTo>
                  <a:lnTo>
                    <a:pt x="10800" y="0"/>
                  </a:lnTo>
                  <a:lnTo>
                    <a:pt x="8949" y="0"/>
                  </a:lnTo>
                  <a:lnTo>
                    <a:pt x="5246" y="6646"/>
                  </a:lnTo>
                  <a:lnTo>
                    <a:pt x="0" y="1550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0" name="Freeform 384"/>
            <p:cNvSpPr/>
            <p:nvPr/>
          </p:nvSpPr>
          <p:spPr>
            <a:xfrm>
              <a:off x="1788433" y="463226"/>
              <a:ext cx="118553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508"/>
                  </a:moveTo>
                  <a:lnTo>
                    <a:pt x="0" y="18277"/>
                  </a:lnTo>
                  <a:lnTo>
                    <a:pt x="1851" y="18277"/>
                  </a:lnTo>
                  <a:lnTo>
                    <a:pt x="1851" y="21600"/>
                  </a:lnTo>
                  <a:lnTo>
                    <a:pt x="7097" y="21600"/>
                  </a:lnTo>
                  <a:lnTo>
                    <a:pt x="8949" y="18277"/>
                  </a:lnTo>
                  <a:lnTo>
                    <a:pt x="8949" y="15508"/>
                  </a:lnTo>
                  <a:lnTo>
                    <a:pt x="14811" y="15508"/>
                  </a:lnTo>
                  <a:lnTo>
                    <a:pt x="16663" y="18277"/>
                  </a:lnTo>
                  <a:lnTo>
                    <a:pt x="16663" y="21600"/>
                  </a:lnTo>
                  <a:lnTo>
                    <a:pt x="21600" y="21600"/>
                  </a:lnTo>
                  <a:lnTo>
                    <a:pt x="21600" y="15508"/>
                  </a:lnTo>
                  <a:lnTo>
                    <a:pt x="17897" y="15508"/>
                  </a:lnTo>
                  <a:lnTo>
                    <a:pt x="17897" y="12185"/>
                  </a:lnTo>
                  <a:lnTo>
                    <a:pt x="19749" y="12185"/>
                  </a:lnTo>
                  <a:lnTo>
                    <a:pt x="17897" y="8862"/>
                  </a:lnTo>
                  <a:lnTo>
                    <a:pt x="16663" y="8862"/>
                  </a:lnTo>
                  <a:lnTo>
                    <a:pt x="16663" y="6646"/>
                  </a:lnTo>
                  <a:lnTo>
                    <a:pt x="14811" y="6646"/>
                  </a:lnTo>
                  <a:lnTo>
                    <a:pt x="12651" y="3323"/>
                  </a:lnTo>
                  <a:lnTo>
                    <a:pt x="10800" y="3323"/>
                  </a:lnTo>
                  <a:lnTo>
                    <a:pt x="10800" y="0"/>
                  </a:lnTo>
                  <a:lnTo>
                    <a:pt x="8949" y="0"/>
                  </a:lnTo>
                  <a:lnTo>
                    <a:pt x="5246" y="6646"/>
                  </a:lnTo>
                  <a:lnTo>
                    <a:pt x="0" y="1550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1" name="Freeform 385"/>
            <p:cNvSpPr/>
            <p:nvPr/>
          </p:nvSpPr>
          <p:spPr>
            <a:xfrm>
              <a:off x="1966260" y="474169"/>
              <a:ext cx="49117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4469" y="13500"/>
                  </a:lnTo>
                  <a:lnTo>
                    <a:pt x="9683" y="21600"/>
                  </a:lnTo>
                  <a:lnTo>
                    <a:pt x="14152" y="21600"/>
                  </a:lnTo>
                  <a:lnTo>
                    <a:pt x="14152" y="13500"/>
                  </a:lnTo>
                  <a:lnTo>
                    <a:pt x="17131" y="13500"/>
                  </a:lnTo>
                  <a:lnTo>
                    <a:pt x="21600" y="8100"/>
                  </a:lnTo>
                  <a:lnTo>
                    <a:pt x="21600" y="0"/>
                  </a:lnTo>
                  <a:lnTo>
                    <a:pt x="14152" y="0"/>
                  </a:lnTo>
                  <a:lnTo>
                    <a:pt x="9683" y="8100"/>
                  </a:lnTo>
                  <a:lnTo>
                    <a:pt x="0" y="810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2" name="Freeform 386"/>
            <p:cNvSpPr/>
            <p:nvPr/>
          </p:nvSpPr>
          <p:spPr>
            <a:xfrm>
              <a:off x="1966260" y="474169"/>
              <a:ext cx="49117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4469" y="13500"/>
                  </a:lnTo>
                  <a:lnTo>
                    <a:pt x="9683" y="21600"/>
                  </a:lnTo>
                  <a:lnTo>
                    <a:pt x="14152" y="21600"/>
                  </a:lnTo>
                  <a:lnTo>
                    <a:pt x="14152" y="13500"/>
                  </a:lnTo>
                  <a:lnTo>
                    <a:pt x="17131" y="13500"/>
                  </a:lnTo>
                  <a:lnTo>
                    <a:pt x="21600" y="8100"/>
                  </a:lnTo>
                  <a:lnTo>
                    <a:pt x="21600" y="0"/>
                  </a:lnTo>
                  <a:lnTo>
                    <a:pt x="14152" y="0"/>
                  </a:lnTo>
                  <a:lnTo>
                    <a:pt x="9683" y="8100"/>
                  </a:lnTo>
                  <a:lnTo>
                    <a:pt x="0" y="810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3" name="Freeform 387"/>
            <p:cNvSpPr/>
            <p:nvPr/>
          </p:nvSpPr>
          <p:spPr>
            <a:xfrm>
              <a:off x="2025536" y="379335"/>
              <a:ext cx="49116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152" y="21600"/>
                  </a:lnTo>
                  <a:lnTo>
                    <a:pt x="14152" y="16518"/>
                  </a:lnTo>
                  <a:lnTo>
                    <a:pt x="21600" y="16518"/>
                  </a:lnTo>
                  <a:lnTo>
                    <a:pt x="21600" y="0"/>
                  </a:lnTo>
                  <a:lnTo>
                    <a:pt x="17131" y="0"/>
                  </a:lnTo>
                  <a:lnTo>
                    <a:pt x="14152" y="7624"/>
                  </a:lnTo>
                  <a:lnTo>
                    <a:pt x="9683" y="16518"/>
                  </a:lnTo>
                  <a:lnTo>
                    <a:pt x="4469" y="165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4" name="Freeform 388"/>
            <p:cNvSpPr/>
            <p:nvPr/>
          </p:nvSpPr>
          <p:spPr>
            <a:xfrm>
              <a:off x="2025536" y="379335"/>
              <a:ext cx="49116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152" y="21600"/>
                  </a:lnTo>
                  <a:lnTo>
                    <a:pt x="14152" y="16518"/>
                  </a:lnTo>
                  <a:lnTo>
                    <a:pt x="21600" y="16518"/>
                  </a:lnTo>
                  <a:lnTo>
                    <a:pt x="21600" y="0"/>
                  </a:lnTo>
                  <a:lnTo>
                    <a:pt x="17131" y="0"/>
                  </a:lnTo>
                  <a:lnTo>
                    <a:pt x="14152" y="7624"/>
                  </a:lnTo>
                  <a:lnTo>
                    <a:pt x="9683" y="16518"/>
                  </a:lnTo>
                  <a:lnTo>
                    <a:pt x="4469" y="1651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5" name="Freeform 389"/>
            <p:cNvSpPr/>
            <p:nvPr/>
          </p:nvSpPr>
          <p:spPr>
            <a:xfrm>
              <a:off x="2025536" y="379335"/>
              <a:ext cx="49116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152" y="21600"/>
                  </a:lnTo>
                  <a:lnTo>
                    <a:pt x="14152" y="16518"/>
                  </a:lnTo>
                  <a:lnTo>
                    <a:pt x="21600" y="16518"/>
                  </a:lnTo>
                  <a:lnTo>
                    <a:pt x="21600" y="0"/>
                  </a:lnTo>
                  <a:lnTo>
                    <a:pt x="17131" y="0"/>
                  </a:lnTo>
                  <a:lnTo>
                    <a:pt x="14152" y="7624"/>
                  </a:lnTo>
                  <a:lnTo>
                    <a:pt x="9683" y="16518"/>
                  </a:lnTo>
                  <a:lnTo>
                    <a:pt x="4469" y="16518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6" name="Freeform 390"/>
            <p:cNvSpPr/>
            <p:nvPr/>
          </p:nvSpPr>
          <p:spPr>
            <a:xfrm>
              <a:off x="1788433" y="237084"/>
              <a:ext cx="108392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" y="21600"/>
                  </a:moveTo>
                  <a:lnTo>
                    <a:pt x="0" y="17131"/>
                  </a:lnTo>
                  <a:lnTo>
                    <a:pt x="0" y="11917"/>
                  </a:lnTo>
                  <a:lnTo>
                    <a:pt x="4388" y="4469"/>
                  </a:lnTo>
                  <a:lnTo>
                    <a:pt x="5738" y="4469"/>
                  </a:lnTo>
                  <a:lnTo>
                    <a:pt x="7763" y="0"/>
                  </a:lnTo>
                  <a:lnTo>
                    <a:pt x="21600" y="0"/>
                  </a:lnTo>
                  <a:lnTo>
                    <a:pt x="19575" y="4469"/>
                  </a:lnTo>
                  <a:lnTo>
                    <a:pt x="18225" y="8938"/>
                  </a:lnTo>
                  <a:lnTo>
                    <a:pt x="16200" y="8938"/>
                  </a:lnTo>
                  <a:lnTo>
                    <a:pt x="13837" y="11917"/>
                  </a:lnTo>
                  <a:lnTo>
                    <a:pt x="7763" y="11917"/>
                  </a:lnTo>
                  <a:lnTo>
                    <a:pt x="5738" y="17131"/>
                  </a:lnTo>
                  <a:lnTo>
                    <a:pt x="4388" y="21600"/>
                  </a:lnTo>
                  <a:lnTo>
                    <a:pt x="2025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7" name="Freeform 391"/>
            <p:cNvSpPr/>
            <p:nvPr/>
          </p:nvSpPr>
          <p:spPr>
            <a:xfrm>
              <a:off x="1788433" y="237084"/>
              <a:ext cx="108392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" y="21600"/>
                  </a:moveTo>
                  <a:lnTo>
                    <a:pt x="0" y="17131"/>
                  </a:lnTo>
                  <a:lnTo>
                    <a:pt x="0" y="11917"/>
                  </a:lnTo>
                  <a:lnTo>
                    <a:pt x="4388" y="4469"/>
                  </a:lnTo>
                  <a:lnTo>
                    <a:pt x="5738" y="4469"/>
                  </a:lnTo>
                  <a:lnTo>
                    <a:pt x="7763" y="0"/>
                  </a:lnTo>
                  <a:lnTo>
                    <a:pt x="21600" y="0"/>
                  </a:lnTo>
                  <a:lnTo>
                    <a:pt x="19575" y="4469"/>
                  </a:lnTo>
                  <a:lnTo>
                    <a:pt x="18225" y="8938"/>
                  </a:lnTo>
                  <a:lnTo>
                    <a:pt x="16200" y="8938"/>
                  </a:lnTo>
                  <a:lnTo>
                    <a:pt x="13837" y="11917"/>
                  </a:lnTo>
                  <a:lnTo>
                    <a:pt x="7763" y="11917"/>
                  </a:lnTo>
                  <a:lnTo>
                    <a:pt x="5738" y="17131"/>
                  </a:lnTo>
                  <a:lnTo>
                    <a:pt x="4388" y="21600"/>
                  </a:lnTo>
                  <a:lnTo>
                    <a:pt x="2025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8" name="Freeform 392"/>
            <p:cNvSpPr/>
            <p:nvPr/>
          </p:nvSpPr>
          <p:spPr>
            <a:xfrm>
              <a:off x="1680043" y="237084"/>
              <a:ext cx="98230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7" y="16062"/>
                  </a:moveTo>
                  <a:lnTo>
                    <a:pt x="0" y="16062"/>
                  </a:lnTo>
                  <a:lnTo>
                    <a:pt x="0" y="6646"/>
                  </a:lnTo>
                  <a:lnTo>
                    <a:pt x="8566" y="6646"/>
                  </a:lnTo>
                  <a:lnTo>
                    <a:pt x="8566" y="3323"/>
                  </a:lnTo>
                  <a:lnTo>
                    <a:pt x="10800" y="3323"/>
                  </a:lnTo>
                  <a:lnTo>
                    <a:pt x="13034" y="0"/>
                  </a:lnTo>
                  <a:lnTo>
                    <a:pt x="15641" y="3323"/>
                  </a:lnTo>
                  <a:lnTo>
                    <a:pt x="19366" y="3323"/>
                  </a:lnTo>
                  <a:lnTo>
                    <a:pt x="19366" y="0"/>
                  </a:lnTo>
                  <a:lnTo>
                    <a:pt x="21600" y="0"/>
                  </a:lnTo>
                  <a:lnTo>
                    <a:pt x="21600" y="3323"/>
                  </a:lnTo>
                  <a:lnTo>
                    <a:pt x="19366" y="3323"/>
                  </a:lnTo>
                  <a:lnTo>
                    <a:pt x="19366" y="12738"/>
                  </a:lnTo>
                  <a:lnTo>
                    <a:pt x="17131" y="16062"/>
                  </a:lnTo>
                  <a:lnTo>
                    <a:pt x="10800" y="16062"/>
                  </a:lnTo>
                  <a:lnTo>
                    <a:pt x="8566" y="18277"/>
                  </a:lnTo>
                  <a:lnTo>
                    <a:pt x="6331" y="18277"/>
                  </a:lnTo>
                  <a:lnTo>
                    <a:pt x="6331" y="21600"/>
                  </a:lnTo>
                  <a:lnTo>
                    <a:pt x="4097" y="21600"/>
                  </a:lnTo>
                  <a:lnTo>
                    <a:pt x="4097" y="160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9" name="Freeform 393"/>
            <p:cNvSpPr/>
            <p:nvPr/>
          </p:nvSpPr>
          <p:spPr>
            <a:xfrm>
              <a:off x="1680043" y="237084"/>
              <a:ext cx="98230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7" y="16062"/>
                  </a:moveTo>
                  <a:lnTo>
                    <a:pt x="0" y="16062"/>
                  </a:lnTo>
                  <a:lnTo>
                    <a:pt x="0" y="6646"/>
                  </a:lnTo>
                  <a:lnTo>
                    <a:pt x="8566" y="6646"/>
                  </a:lnTo>
                  <a:lnTo>
                    <a:pt x="8566" y="3323"/>
                  </a:lnTo>
                  <a:lnTo>
                    <a:pt x="10800" y="3323"/>
                  </a:lnTo>
                  <a:lnTo>
                    <a:pt x="13034" y="0"/>
                  </a:lnTo>
                  <a:lnTo>
                    <a:pt x="15641" y="3323"/>
                  </a:lnTo>
                  <a:lnTo>
                    <a:pt x="19366" y="3323"/>
                  </a:lnTo>
                  <a:lnTo>
                    <a:pt x="19366" y="0"/>
                  </a:lnTo>
                  <a:lnTo>
                    <a:pt x="21600" y="0"/>
                  </a:lnTo>
                  <a:lnTo>
                    <a:pt x="21600" y="3323"/>
                  </a:lnTo>
                  <a:lnTo>
                    <a:pt x="19366" y="3323"/>
                  </a:lnTo>
                  <a:lnTo>
                    <a:pt x="19366" y="12738"/>
                  </a:lnTo>
                  <a:lnTo>
                    <a:pt x="17131" y="16062"/>
                  </a:lnTo>
                  <a:lnTo>
                    <a:pt x="10800" y="16062"/>
                  </a:lnTo>
                  <a:lnTo>
                    <a:pt x="8566" y="18277"/>
                  </a:lnTo>
                  <a:lnTo>
                    <a:pt x="6331" y="18277"/>
                  </a:lnTo>
                  <a:lnTo>
                    <a:pt x="6331" y="21600"/>
                  </a:lnTo>
                  <a:lnTo>
                    <a:pt x="4097" y="21600"/>
                  </a:lnTo>
                  <a:lnTo>
                    <a:pt x="4097" y="160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0" name="Freeform 394"/>
            <p:cNvSpPr/>
            <p:nvPr/>
          </p:nvSpPr>
          <p:spPr>
            <a:xfrm>
              <a:off x="1254952" y="218847"/>
              <a:ext cx="216782" cy="10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16"/>
                  </a:moveTo>
                  <a:lnTo>
                    <a:pt x="0" y="16887"/>
                  </a:lnTo>
                  <a:lnTo>
                    <a:pt x="1013" y="19244"/>
                  </a:lnTo>
                  <a:lnTo>
                    <a:pt x="2869" y="19244"/>
                  </a:lnTo>
                  <a:lnTo>
                    <a:pt x="2869" y="21600"/>
                  </a:lnTo>
                  <a:lnTo>
                    <a:pt x="3881" y="19244"/>
                  </a:lnTo>
                  <a:lnTo>
                    <a:pt x="5906" y="19244"/>
                  </a:lnTo>
                  <a:lnTo>
                    <a:pt x="7594" y="16887"/>
                  </a:lnTo>
                  <a:lnTo>
                    <a:pt x="8775" y="15316"/>
                  </a:lnTo>
                  <a:lnTo>
                    <a:pt x="9788" y="15316"/>
                  </a:lnTo>
                  <a:lnTo>
                    <a:pt x="10800" y="12960"/>
                  </a:lnTo>
                  <a:lnTo>
                    <a:pt x="11812" y="12960"/>
                  </a:lnTo>
                  <a:lnTo>
                    <a:pt x="12825" y="10211"/>
                  </a:lnTo>
                  <a:lnTo>
                    <a:pt x="16706" y="10211"/>
                  </a:lnTo>
                  <a:lnTo>
                    <a:pt x="18731" y="8640"/>
                  </a:lnTo>
                  <a:lnTo>
                    <a:pt x="19744" y="6284"/>
                  </a:lnTo>
                  <a:lnTo>
                    <a:pt x="20587" y="6284"/>
                  </a:lnTo>
                  <a:lnTo>
                    <a:pt x="21600" y="3927"/>
                  </a:lnTo>
                  <a:lnTo>
                    <a:pt x="19744" y="3927"/>
                  </a:lnTo>
                  <a:lnTo>
                    <a:pt x="18731" y="1571"/>
                  </a:lnTo>
                  <a:lnTo>
                    <a:pt x="14681" y="1571"/>
                  </a:lnTo>
                  <a:lnTo>
                    <a:pt x="13837" y="0"/>
                  </a:lnTo>
                  <a:lnTo>
                    <a:pt x="9788" y="0"/>
                  </a:lnTo>
                  <a:lnTo>
                    <a:pt x="8775" y="1571"/>
                  </a:lnTo>
                  <a:lnTo>
                    <a:pt x="7594" y="1571"/>
                  </a:lnTo>
                  <a:lnTo>
                    <a:pt x="6919" y="0"/>
                  </a:lnTo>
                  <a:lnTo>
                    <a:pt x="6919" y="6284"/>
                  </a:lnTo>
                  <a:lnTo>
                    <a:pt x="5906" y="6284"/>
                  </a:lnTo>
                  <a:lnTo>
                    <a:pt x="4894" y="8640"/>
                  </a:lnTo>
                  <a:lnTo>
                    <a:pt x="3881" y="8640"/>
                  </a:lnTo>
                  <a:lnTo>
                    <a:pt x="2869" y="10211"/>
                  </a:lnTo>
                  <a:lnTo>
                    <a:pt x="1013" y="10211"/>
                  </a:lnTo>
                  <a:lnTo>
                    <a:pt x="1013" y="1296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1" name="Freeform 395"/>
            <p:cNvSpPr/>
            <p:nvPr/>
          </p:nvSpPr>
          <p:spPr>
            <a:xfrm>
              <a:off x="1254952" y="218847"/>
              <a:ext cx="216782" cy="10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16"/>
                  </a:moveTo>
                  <a:lnTo>
                    <a:pt x="0" y="16887"/>
                  </a:lnTo>
                  <a:lnTo>
                    <a:pt x="1013" y="19244"/>
                  </a:lnTo>
                  <a:lnTo>
                    <a:pt x="2869" y="19244"/>
                  </a:lnTo>
                  <a:lnTo>
                    <a:pt x="2869" y="21600"/>
                  </a:lnTo>
                  <a:lnTo>
                    <a:pt x="3881" y="19244"/>
                  </a:lnTo>
                  <a:lnTo>
                    <a:pt x="5906" y="19244"/>
                  </a:lnTo>
                  <a:lnTo>
                    <a:pt x="7594" y="16887"/>
                  </a:lnTo>
                  <a:lnTo>
                    <a:pt x="8775" y="15316"/>
                  </a:lnTo>
                  <a:lnTo>
                    <a:pt x="9788" y="15316"/>
                  </a:lnTo>
                  <a:lnTo>
                    <a:pt x="10800" y="12960"/>
                  </a:lnTo>
                  <a:lnTo>
                    <a:pt x="11812" y="12960"/>
                  </a:lnTo>
                  <a:lnTo>
                    <a:pt x="12825" y="10211"/>
                  </a:lnTo>
                  <a:lnTo>
                    <a:pt x="16706" y="10211"/>
                  </a:lnTo>
                  <a:lnTo>
                    <a:pt x="18731" y="8640"/>
                  </a:lnTo>
                  <a:lnTo>
                    <a:pt x="19744" y="6284"/>
                  </a:lnTo>
                  <a:lnTo>
                    <a:pt x="20587" y="6284"/>
                  </a:lnTo>
                  <a:lnTo>
                    <a:pt x="21600" y="3927"/>
                  </a:lnTo>
                  <a:lnTo>
                    <a:pt x="19744" y="3927"/>
                  </a:lnTo>
                  <a:lnTo>
                    <a:pt x="18731" y="1571"/>
                  </a:lnTo>
                  <a:lnTo>
                    <a:pt x="14681" y="1571"/>
                  </a:lnTo>
                  <a:lnTo>
                    <a:pt x="13837" y="0"/>
                  </a:lnTo>
                  <a:lnTo>
                    <a:pt x="9788" y="0"/>
                  </a:lnTo>
                  <a:lnTo>
                    <a:pt x="8775" y="1571"/>
                  </a:lnTo>
                  <a:lnTo>
                    <a:pt x="7594" y="1571"/>
                  </a:lnTo>
                  <a:lnTo>
                    <a:pt x="6919" y="0"/>
                  </a:lnTo>
                  <a:lnTo>
                    <a:pt x="6919" y="6284"/>
                  </a:lnTo>
                  <a:lnTo>
                    <a:pt x="5906" y="6284"/>
                  </a:lnTo>
                  <a:lnTo>
                    <a:pt x="4894" y="8640"/>
                  </a:lnTo>
                  <a:lnTo>
                    <a:pt x="3881" y="8640"/>
                  </a:lnTo>
                  <a:lnTo>
                    <a:pt x="2869" y="10211"/>
                  </a:lnTo>
                  <a:lnTo>
                    <a:pt x="1013" y="10211"/>
                  </a:lnTo>
                  <a:lnTo>
                    <a:pt x="1013" y="1296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2" name="Freeform 396"/>
            <p:cNvSpPr/>
            <p:nvPr/>
          </p:nvSpPr>
          <p:spPr>
            <a:xfrm>
              <a:off x="1331163" y="248026"/>
              <a:ext cx="308236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5" y="6900"/>
                  </a:moveTo>
                  <a:lnTo>
                    <a:pt x="10563" y="0"/>
                  </a:lnTo>
                  <a:lnTo>
                    <a:pt x="10563" y="1800"/>
                  </a:lnTo>
                  <a:lnTo>
                    <a:pt x="9851" y="1800"/>
                  </a:lnTo>
                  <a:lnTo>
                    <a:pt x="9851" y="3000"/>
                  </a:lnTo>
                  <a:lnTo>
                    <a:pt x="9138" y="3000"/>
                  </a:lnTo>
                  <a:lnTo>
                    <a:pt x="9138" y="5100"/>
                  </a:lnTo>
                  <a:lnTo>
                    <a:pt x="9851" y="5100"/>
                  </a:lnTo>
                  <a:lnTo>
                    <a:pt x="10563" y="3000"/>
                  </a:lnTo>
                  <a:lnTo>
                    <a:pt x="11987" y="3000"/>
                  </a:lnTo>
                  <a:lnTo>
                    <a:pt x="11987" y="6900"/>
                  </a:lnTo>
                  <a:lnTo>
                    <a:pt x="13292" y="6900"/>
                  </a:lnTo>
                  <a:lnTo>
                    <a:pt x="16141" y="3000"/>
                  </a:lnTo>
                  <a:lnTo>
                    <a:pt x="16141" y="6900"/>
                  </a:lnTo>
                  <a:lnTo>
                    <a:pt x="17446" y="6900"/>
                  </a:lnTo>
                  <a:lnTo>
                    <a:pt x="17446" y="1800"/>
                  </a:lnTo>
                  <a:lnTo>
                    <a:pt x="18158" y="1800"/>
                  </a:lnTo>
                  <a:lnTo>
                    <a:pt x="18158" y="0"/>
                  </a:lnTo>
                  <a:lnTo>
                    <a:pt x="18870" y="0"/>
                  </a:lnTo>
                  <a:lnTo>
                    <a:pt x="18870" y="1800"/>
                  </a:lnTo>
                  <a:lnTo>
                    <a:pt x="20295" y="1800"/>
                  </a:lnTo>
                  <a:lnTo>
                    <a:pt x="20295" y="0"/>
                  </a:lnTo>
                  <a:lnTo>
                    <a:pt x="20295" y="3000"/>
                  </a:lnTo>
                  <a:lnTo>
                    <a:pt x="21125" y="3000"/>
                  </a:lnTo>
                  <a:lnTo>
                    <a:pt x="21125" y="6900"/>
                  </a:lnTo>
                  <a:lnTo>
                    <a:pt x="20295" y="6900"/>
                  </a:lnTo>
                  <a:lnTo>
                    <a:pt x="20295" y="9900"/>
                  </a:lnTo>
                  <a:lnTo>
                    <a:pt x="19582" y="9900"/>
                  </a:lnTo>
                  <a:lnTo>
                    <a:pt x="19582" y="11700"/>
                  </a:lnTo>
                  <a:lnTo>
                    <a:pt x="20295" y="11700"/>
                  </a:lnTo>
                  <a:lnTo>
                    <a:pt x="20295" y="13500"/>
                  </a:lnTo>
                  <a:lnTo>
                    <a:pt x="21125" y="13500"/>
                  </a:lnTo>
                  <a:lnTo>
                    <a:pt x="21600" y="15000"/>
                  </a:lnTo>
                  <a:lnTo>
                    <a:pt x="21600" y="16800"/>
                  </a:lnTo>
                  <a:lnTo>
                    <a:pt x="17446" y="16800"/>
                  </a:lnTo>
                  <a:lnTo>
                    <a:pt x="17446" y="18600"/>
                  </a:lnTo>
                  <a:lnTo>
                    <a:pt x="16971" y="18600"/>
                  </a:lnTo>
                  <a:lnTo>
                    <a:pt x="16971" y="20400"/>
                  </a:lnTo>
                  <a:lnTo>
                    <a:pt x="15429" y="20400"/>
                  </a:lnTo>
                  <a:lnTo>
                    <a:pt x="14716" y="18600"/>
                  </a:lnTo>
                  <a:lnTo>
                    <a:pt x="11987" y="18600"/>
                  </a:lnTo>
                  <a:lnTo>
                    <a:pt x="11275" y="20400"/>
                  </a:lnTo>
                  <a:lnTo>
                    <a:pt x="9138" y="20400"/>
                  </a:lnTo>
                  <a:lnTo>
                    <a:pt x="8545" y="21600"/>
                  </a:lnTo>
                  <a:lnTo>
                    <a:pt x="3679" y="21600"/>
                  </a:lnTo>
                  <a:lnTo>
                    <a:pt x="3679" y="18600"/>
                  </a:lnTo>
                  <a:lnTo>
                    <a:pt x="1543" y="18600"/>
                  </a:lnTo>
                  <a:lnTo>
                    <a:pt x="831" y="16800"/>
                  </a:lnTo>
                  <a:lnTo>
                    <a:pt x="0" y="16800"/>
                  </a:lnTo>
                  <a:lnTo>
                    <a:pt x="831" y="16800"/>
                  </a:lnTo>
                  <a:lnTo>
                    <a:pt x="1543" y="15000"/>
                  </a:lnTo>
                  <a:lnTo>
                    <a:pt x="7833" y="15000"/>
                  </a:lnTo>
                  <a:lnTo>
                    <a:pt x="1543" y="13500"/>
                  </a:lnTo>
                  <a:lnTo>
                    <a:pt x="1543" y="11700"/>
                  </a:lnTo>
                  <a:lnTo>
                    <a:pt x="3679" y="11700"/>
                  </a:lnTo>
                  <a:lnTo>
                    <a:pt x="4391" y="9900"/>
                  </a:lnTo>
                  <a:lnTo>
                    <a:pt x="5697" y="9900"/>
                  </a:lnTo>
                  <a:lnTo>
                    <a:pt x="4985" y="8100"/>
                  </a:lnTo>
                  <a:lnTo>
                    <a:pt x="4391" y="9900"/>
                  </a:lnTo>
                  <a:lnTo>
                    <a:pt x="2967" y="9900"/>
                  </a:lnTo>
                  <a:lnTo>
                    <a:pt x="2255" y="11700"/>
                  </a:lnTo>
                  <a:lnTo>
                    <a:pt x="2255" y="69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3" name="Freeform 397"/>
            <p:cNvSpPr/>
            <p:nvPr/>
          </p:nvSpPr>
          <p:spPr>
            <a:xfrm>
              <a:off x="1331163" y="248026"/>
              <a:ext cx="308236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5" y="6900"/>
                  </a:moveTo>
                  <a:lnTo>
                    <a:pt x="10563" y="0"/>
                  </a:lnTo>
                  <a:lnTo>
                    <a:pt x="10563" y="1800"/>
                  </a:lnTo>
                  <a:lnTo>
                    <a:pt x="9851" y="1800"/>
                  </a:lnTo>
                  <a:lnTo>
                    <a:pt x="9851" y="3000"/>
                  </a:lnTo>
                  <a:lnTo>
                    <a:pt x="9138" y="3000"/>
                  </a:lnTo>
                  <a:lnTo>
                    <a:pt x="9138" y="5100"/>
                  </a:lnTo>
                  <a:lnTo>
                    <a:pt x="9851" y="5100"/>
                  </a:lnTo>
                  <a:lnTo>
                    <a:pt x="10563" y="3000"/>
                  </a:lnTo>
                  <a:lnTo>
                    <a:pt x="11987" y="3000"/>
                  </a:lnTo>
                  <a:lnTo>
                    <a:pt x="11987" y="6900"/>
                  </a:lnTo>
                  <a:lnTo>
                    <a:pt x="13292" y="6900"/>
                  </a:lnTo>
                  <a:lnTo>
                    <a:pt x="16141" y="3000"/>
                  </a:lnTo>
                  <a:lnTo>
                    <a:pt x="16141" y="6900"/>
                  </a:lnTo>
                  <a:lnTo>
                    <a:pt x="17446" y="6900"/>
                  </a:lnTo>
                  <a:lnTo>
                    <a:pt x="17446" y="1800"/>
                  </a:lnTo>
                  <a:lnTo>
                    <a:pt x="18158" y="1800"/>
                  </a:lnTo>
                  <a:lnTo>
                    <a:pt x="18158" y="0"/>
                  </a:lnTo>
                  <a:lnTo>
                    <a:pt x="18870" y="0"/>
                  </a:lnTo>
                  <a:lnTo>
                    <a:pt x="18870" y="1800"/>
                  </a:lnTo>
                  <a:lnTo>
                    <a:pt x="20295" y="1800"/>
                  </a:lnTo>
                  <a:lnTo>
                    <a:pt x="20295" y="0"/>
                  </a:lnTo>
                  <a:lnTo>
                    <a:pt x="20295" y="3000"/>
                  </a:lnTo>
                  <a:lnTo>
                    <a:pt x="21125" y="3000"/>
                  </a:lnTo>
                  <a:lnTo>
                    <a:pt x="21125" y="6900"/>
                  </a:lnTo>
                  <a:lnTo>
                    <a:pt x="20295" y="6900"/>
                  </a:lnTo>
                  <a:lnTo>
                    <a:pt x="20295" y="9900"/>
                  </a:lnTo>
                  <a:lnTo>
                    <a:pt x="19582" y="9900"/>
                  </a:lnTo>
                  <a:lnTo>
                    <a:pt x="19582" y="11700"/>
                  </a:lnTo>
                  <a:lnTo>
                    <a:pt x="20295" y="11700"/>
                  </a:lnTo>
                  <a:lnTo>
                    <a:pt x="20295" y="13500"/>
                  </a:lnTo>
                  <a:lnTo>
                    <a:pt x="21125" y="13500"/>
                  </a:lnTo>
                  <a:lnTo>
                    <a:pt x="21600" y="15000"/>
                  </a:lnTo>
                  <a:lnTo>
                    <a:pt x="21600" y="16800"/>
                  </a:lnTo>
                  <a:lnTo>
                    <a:pt x="17446" y="16800"/>
                  </a:lnTo>
                  <a:lnTo>
                    <a:pt x="17446" y="18600"/>
                  </a:lnTo>
                  <a:lnTo>
                    <a:pt x="16971" y="18600"/>
                  </a:lnTo>
                  <a:lnTo>
                    <a:pt x="16971" y="20400"/>
                  </a:lnTo>
                  <a:lnTo>
                    <a:pt x="15429" y="20400"/>
                  </a:lnTo>
                  <a:lnTo>
                    <a:pt x="14716" y="18600"/>
                  </a:lnTo>
                  <a:lnTo>
                    <a:pt x="11987" y="18600"/>
                  </a:lnTo>
                  <a:lnTo>
                    <a:pt x="11275" y="20400"/>
                  </a:lnTo>
                  <a:lnTo>
                    <a:pt x="9138" y="20400"/>
                  </a:lnTo>
                  <a:lnTo>
                    <a:pt x="8545" y="21600"/>
                  </a:lnTo>
                  <a:lnTo>
                    <a:pt x="3679" y="21600"/>
                  </a:lnTo>
                  <a:lnTo>
                    <a:pt x="3679" y="18600"/>
                  </a:lnTo>
                  <a:lnTo>
                    <a:pt x="1543" y="18600"/>
                  </a:lnTo>
                  <a:lnTo>
                    <a:pt x="831" y="16800"/>
                  </a:lnTo>
                  <a:lnTo>
                    <a:pt x="0" y="16800"/>
                  </a:lnTo>
                  <a:lnTo>
                    <a:pt x="831" y="16800"/>
                  </a:lnTo>
                  <a:lnTo>
                    <a:pt x="1543" y="15000"/>
                  </a:lnTo>
                  <a:lnTo>
                    <a:pt x="7833" y="15000"/>
                  </a:lnTo>
                  <a:lnTo>
                    <a:pt x="1543" y="13500"/>
                  </a:lnTo>
                  <a:lnTo>
                    <a:pt x="1543" y="11700"/>
                  </a:lnTo>
                  <a:lnTo>
                    <a:pt x="3679" y="11700"/>
                  </a:lnTo>
                  <a:lnTo>
                    <a:pt x="4391" y="9900"/>
                  </a:lnTo>
                  <a:lnTo>
                    <a:pt x="5697" y="9900"/>
                  </a:lnTo>
                  <a:lnTo>
                    <a:pt x="4985" y="8100"/>
                  </a:lnTo>
                  <a:lnTo>
                    <a:pt x="4391" y="9900"/>
                  </a:lnTo>
                  <a:lnTo>
                    <a:pt x="2967" y="9900"/>
                  </a:lnTo>
                  <a:lnTo>
                    <a:pt x="2255" y="11700"/>
                  </a:lnTo>
                  <a:lnTo>
                    <a:pt x="2255" y="69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4" name="Freeform 398"/>
            <p:cNvSpPr/>
            <p:nvPr/>
          </p:nvSpPr>
          <p:spPr>
            <a:xfrm>
              <a:off x="2154249" y="895450"/>
              <a:ext cx="147345" cy="1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28" y="3927"/>
                  </a:moveTo>
                  <a:lnTo>
                    <a:pt x="11917" y="2455"/>
                  </a:lnTo>
                  <a:lnTo>
                    <a:pt x="12910" y="982"/>
                  </a:lnTo>
                  <a:lnTo>
                    <a:pt x="14400" y="982"/>
                  </a:lnTo>
                  <a:lnTo>
                    <a:pt x="14400" y="0"/>
                  </a:lnTo>
                  <a:lnTo>
                    <a:pt x="14400" y="3927"/>
                  </a:lnTo>
                  <a:lnTo>
                    <a:pt x="12910" y="3927"/>
                  </a:lnTo>
                  <a:lnTo>
                    <a:pt x="12910" y="5400"/>
                  </a:lnTo>
                  <a:lnTo>
                    <a:pt x="11917" y="5400"/>
                  </a:lnTo>
                  <a:lnTo>
                    <a:pt x="11917" y="6382"/>
                  </a:lnTo>
                  <a:lnTo>
                    <a:pt x="12910" y="5400"/>
                  </a:lnTo>
                  <a:lnTo>
                    <a:pt x="14400" y="5400"/>
                  </a:lnTo>
                  <a:lnTo>
                    <a:pt x="14400" y="6382"/>
                  </a:lnTo>
                  <a:lnTo>
                    <a:pt x="12910" y="6382"/>
                  </a:lnTo>
                  <a:lnTo>
                    <a:pt x="12910" y="7855"/>
                  </a:lnTo>
                  <a:lnTo>
                    <a:pt x="14400" y="9573"/>
                  </a:lnTo>
                  <a:lnTo>
                    <a:pt x="20607" y="9573"/>
                  </a:lnTo>
                  <a:lnTo>
                    <a:pt x="20607" y="11045"/>
                  </a:lnTo>
                  <a:lnTo>
                    <a:pt x="19117" y="11045"/>
                  </a:lnTo>
                  <a:lnTo>
                    <a:pt x="17628" y="12027"/>
                  </a:lnTo>
                  <a:lnTo>
                    <a:pt x="19117" y="12027"/>
                  </a:lnTo>
                  <a:lnTo>
                    <a:pt x="19117" y="13500"/>
                  </a:lnTo>
                  <a:lnTo>
                    <a:pt x="20607" y="13500"/>
                  </a:lnTo>
                  <a:lnTo>
                    <a:pt x="20607" y="14973"/>
                  </a:lnTo>
                  <a:lnTo>
                    <a:pt x="21600" y="14973"/>
                  </a:lnTo>
                  <a:lnTo>
                    <a:pt x="19117" y="14973"/>
                  </a:lnTo>
                  <a:lnTo>
                    <a:pt x="17628" y="15955"/>
                  </a:lnTo>
                  <a:lnTo>
                    <a:pt x="15890" y="17673"/>
                  </a:lnTo>
                  <a:lnTo>
                    <a:pt x="14400" y="17673"/>
                  </a:lnTo>
                  <a:lnTo>
                    <a:pt x="14400" y="19145"/>
                  </a:lnTo>
                  <a:lnTo>
                    <a:pt x="11917" y="21600"/>
                  </a:lnTo>
                  <a:lnTo>
                    <a:pt x="10428" y="19145"/>
                  </a:lnTo>
                  <a:lnTo>
                    <a:pt x="11917" y="19145"/>
                  </a:lnTo>
                  <a:lnTo>
                    <a:pt x="11917" y="17673"/>
                  </a:lnTo>
                  <a:lnTo>
                    <a:pt x="0" y="17673"/>
                  </a:lnTo>
                  <a:lnTo>
                    <a:pt x="0" y="14973"/>
                  </a:lnTo>
                  <a:lnTo>
                    <a:pt x="1738" y="14973"/>
                  </a:lnTo>
                  <a:lnTo>
                    <a:pt x="1738" y="13500"/>
                  </a:lnTo>
                  <a:lnTo>
                    <a:pt x="3228" y="12027"/>
                  </a:lnTo>
                  <a:lnTo>
                    <a:pt x="4221" y="12027"/>
                  </a:lnTo>
                  <a:lnTo>
                    <a:pt x="4221" y="11045"/>
                  </a:lnTo>
                  <a:lnTo>
                    <a:pt x="5710" y="11045"/>
                  </a:lnTo>
                  <a:lnTo>
                    <a:pt x="5710" y="9573"/>
                  </a:lnTo>
                  <a:lnTo>
                    <a:pt x="7200" y="9573"/>
                  </a:lnTo>
                  <a:lnTo>
                    <a:pt x="7200" y="6382"/>
                  </a:lnTo>
                  <a:lnTo>
                    <a:pt x="8938" y="5400"/>
                  </a:lnTo>
                  <a:lnTo>
                    <a:pt x="8938" y="3927"/>
                  </a:lnTo>
                  <a:lnTo>
                    <a:pt x="10428" y="39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5" name="Freeform 399"/>
            <p:cNvSpPr/>
            <p:nvPr/>
          </p:nvSpPr>
          <p:spPr>
            <a:xfrm>
              <a:off x="2154249" y="895450"/>
              <a:ext cx="147345" cy="1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28" y="3927"/>
                  </a:moveTo>
                  <a:lnTo>
                    <a:pt x="11917" y="2455"/>
                  </a:lnTo>
                  <a:lnTo>
                    <a:pt x="12910" y="982"/>
                  </a:lnTo>
                  <a:lnTo>
                    <a:pt x="14400" y="982"/>
                  </a:lnTo>
                  <a:lnTo>
                    <a:pt x="14400" y="0"/>
                  </a:lnTo>
                  <a:lnTo>
                    <a:pt x="14400" y="3927"/>
                  </a:lnTo>
                  <a:lnTo>
                    <a:pt x="12910" y="3927"/>
                  </a:lnTo>
                  <a:lnTo>
                    <a:pt x="12910" y="5400"/>
                  </a:lnTo>
                  <a:lnTo>
                    <a:pt x="11917" y="5400"/>
                  </a:lnTo>
                  <a:lnTo>
                    <a:pt x="11917" y="6382"/>
                  </a:lnTo>
                  <a:lnTo>
                    <a:pt x="12910" y="5400"/>
                  </a:lnTo>
                  <a:lnTo>
                    <a:pt x="14400" y="5400"/>
                  </a:lnTo>
                  <a:lnTo>
                    <a:pt x="14400" y="6382"/>
                  </a:lnTo>
                  <a:lnTo>
                    <a:pt x="12910" y="6382"/>
                  </a:lnTo>
                  <a:lnTo>
                    <a:pt x="12910" y="7855"/>
                  </a:lnTo>
                  <a:lnTo>
                    <a:pt x="14400" y="9573"/>
                  </a:lnTo>
                  <a:lnTo>
                    <a:pt x="20607" y="9573"/>
                  </a:lnTo>
                  <a:lnTo>
                    <a:pt x="20607" y="11045"/>
                  </a:lnTo>
                  <a:lnTo>
                    <a:pt x="19117" y="11045"/>
                  </a:lnTo>
                  <a:lnTo>
                    <a:pt x="17628" y="12027"/>
                  </a:lnTo>
                  <a:lnTo>
                    <a:pt x="19117" y="12027"/>
                  </a:lnTo>
                  <a:lnTo>
                    <a:pt x="19117" y="13500"/>
                  </a:lnTo>
                  <a:lnTo>
                    <a:pt x="20607" y="13500"/>
                  </a:lnTo>
                  <a:lnTo>
                    <a:pt x="20607" y="14973"/>
                  </a:lnTo>
                  <a:lnTo>
                    <a:pt x="21600" y="14973"/>
                  </a:lnTo>
                  <a:lnTo>
                    <a:pt x="19117" y="14973"/>
                  </a:lnTo>
                  <a:lnTo>
                    <a:pt x="17628" y="15955"/>
                  </a:lnTo>
                  <a:lnTo>
                    <a:pt x="15890" y="17673"/>
                  </a:lnTo>
                  <a:lnTo>
                    <a:pt x="14400" y="17673"/>
                  </a:lnTo>
                  <a:lnTo>
                    <a:pt x="14400" y="19145"/>
                  </a:lnTo>
                  <a:lnTo>
                    <a:pt x="11917" y="21600"/>
                  </a:lnTo>
                  <a:lnTo>
                    <a:pt x="10428" y="19145"/>
                  </a:lnTo>
                  <a:lnTo>
                    <a:pt x="11917" y="19145"/>
                  </a:lnTo>
                  <a:lnTo>
                    <a:pt x="11917" y="17673"/>
                  </a:lnTo>
                  <a:lnTo>
                    <a:pt x="0" y="17673"/>
                  </a:lnTo>
                  <a:lnTo>
                    <a:pt x="0" y="14973"/>
                  </a:lnTo>
                  <a:lnTo>
                    <a:pt x="1738" y="14973"/>
                  </a:lnTo>
                  <a:lnTo>
                    <a:pt x="1738" y="13500"/>
                  </a:lnTo>
                  <a:lnTo>
                    <a:pt x="3228" y="12027"/>
                  </a:lnTo>
                  <a:lnTo>
                    <a:pt x="4221" y="12027"/>
                  </a:lnTo>
                  <a:lnTo>
                    <a:pt x="4221" y="11045"/>
                  </a:lnTo>
                  <a:lnTo>
                    <a:pt x="5710" y="11045"/>
                  </a:lnTo>
                  <a:lnTo>
                    <a:pt x="5710" y="9573"/>
                  </a:lnTo>
                  <a:lnTo>
                    <a:pt x="7200" y="9573"/>
                  </a:lnTo>
                  <a:lnTo>
                    <a:pt x="7200" y="6382"/>
                  </a:lnTo>
                  <a:lnTo>
                    <a:pt x="8938" y="5400"/>
                  </a:lnTo>
                  <a:lnTo>
                    <a:pt x="8938" y="3927"/>
                  </a:lnTo>
                  <a:lnTo>
                    <a:pt x="10428" y="39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6" name="Freeform 400"/>
            <p:cNvSpPr/>
            <p:nvPr/>
          </p:nvSpPr>
          <p:spPr>
            <a:xfrm>
              <a:off x="1412455" y="134955"/>
              <a:ext cx="160894" cy="4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4" y="21600"/>
                  </a:moveTo>
                  <a:lnTo>
                    <a:pt x="7958" y="18400"/>
                  </a:lnTo>
                  <a:lnTo>
                    <a:pt x="14552" y="18400"/>
                  </a:lnTo>
                  <a:lnTo>
                    <a:pt x="15916" y="13600"/>
                  </a:lnTo>
                  <a:lnTo>
                    <a:pt x="17280" y="13600"/>
                  </a:lnTo>
                  <a:lnTo>
                    <a:pt x="18644" y="8800"/>
                  </a:lnTo>
                  <a:lnTo>
                    <a:pt x="21600" y="3200"/>
                  </a:lnTo>
                  <a:lnTo>
                    <a:pt x="17280" y="3200"/>
                  </a:lnTo>
                  <a:lnTo>
                    <a:pt x="17280" y="0"/>
                  </a:lnTo>
                  <a:lnTo>
                    <a:pt x="15916" y="0"/>
                  </a:lnTo>
                  <a:lnTo>
                    <a:pt x="14552" y="3200"/>
                  </a:lnTo>
                  <a:lnTo>
                    <a:pt x="13415" y="3200"/>
                  </a:lnTo>
                  <a:lnTo>
                    <a:pt x="10686" y="8800"/>
                  </a:lnTo>
                  <a:lnTo>
                    <a:pt x="7958" y="8800"/>
                  </a:lnTo>
                  <a:lnTo>
                    <a:pt x="5457" y="13600"/>
                  </a:lnTo>
                  <a:lnTo>
                    <a:pt x="4093" y="18400"/>
                  </a:lnTo>
                  <a:lnTo>
                    <a:pt x="1364" y="18400"/>
                  </a:lnTo>
                  <a:lnTo>
                    <a:pt x="0" y="21600"/>
                  </a:lnTo>
                  <a:lnTo>
                    <a:pt x="659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7" name="Freeform 401"/>
            <p:cNvSpPr/>
            <p:nvPr/>
          </p:nvSpPr>
          <p:spPr>
            <a:xfrm>
              <a:off x="1412455" y="134955"/>
              <a:ext cx="160894" cy="4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4" y="21600"/>
                  </a:moveTo>
                  <a:lnTo>
                    <a:pt x="7958" y="18400"/>
                  </a:lnTo>
                  <a:lnTo>
                    <a:pt x="14552" y="18400"/>
                  </a:lnTo>
                  <a:lnTo>
                    <a:pt x="15916" y="13600"/>
                  </a:lnTo>
                  <a:lnTo>
                    <a:pt x="17280" y="13600"/>
                  </a:lnTo>
                  <a:lnTo>
                    <a:pt x="18644" y="8800"/>
                  </a:lnTo>
                  <a:lnTo>
                    <a:pt x="21600" y="3200"/>
                  </a:lnTo>
                  <a:lnTo>
                    <a:pt x="17280" y="3200"/>
                  </a:lnTo>
                  <a:lnTo>
                    <a:pt x="17280" y="0"/>
                  </a:lnTo>
                  <a:lnTo>
                    <a:pt x="15916" y="0"/>
                  </a:lnTo>
                  <a:lnTo>
                    <a:pt x="14552" y="3200"/>
                  </a:lnTo>
                  <a:lnTo>
                    <a:pt x="13415" y="3200"/>
                  </a:lnTo>
                  <a:lnTo>
                    <a:pt x="10686" y="8800"/>
                  </a:lnTo>
                  <a:lnTo>
                    <a:pt x="7958" y="8800"/>
                  </a:lnTo>
                  <a:lnTo>
                    <a:pt x="5457" y="13600"/>
                  </a:lnTo>
                  <a:lnTo>
                    <a:pt x="4093" y="18400"/>
                  </a:lnTo>
                  <a:lnTo>
                    <a:pt x="1364" y="18400"/>
                  </a:lnTo>
                  <a:lnTo>
                    <a:pt x="0" y="21600"/>
                  </a:lnTo>
                  <a:lnTo>
                    <a:pt x="659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8" name="Freeform 402"/>
            <p:cNvSpPr/>
            <p:nvPr/>
          </p:nvSpPr>
          <p:spPr>
            <a:xfrm>
              <a:off x="1492055" y="165959"/>
              <a:ext cx="206620" cy="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3010" y="14400"/>
                  </a:lnTo>
                  <a:lnTo>
                    <a:pt x="4072" y="10473"/>
                  </a:lnTo>
                  <a:lnTo>
                    <a:pt x="5134" y="10473"/>
                  </a:lnTo>
                  <a:lnTo>
                    <a:pt x="5134" y="14400"/>
                  </a:lnTo>
                  <a:lnTo>
                    <a:pt x="4072" y="14400"/>
                  </a:lnTo>
                  <a:lnTo>
                    <a:pt x="4072" y="18982"/>
                  </a:lnTo>
                  <a:lnTo>
                    <a:pt x="3010" y="18982"/>
                  </a:lnTo>
                  <a:lnTo>
                    <a:pt x="3010" y="21600"/>
                  </a:lnTo>
                  <a:lnTo>
                    <a:pt x="7259" y="21600"/>
                  </a:lnTo>
                  <a:lnTo>
                    <a:pt x="8498" y="18982"/>
                  </a:lnTo>
                  <a:lnTo>
                    <a:pt x="14695" y="18982"/>
                  </a:lnTo>
                  <a:lnTo>
                    <a:pt x="15403" y="14400"/>
                  </a:lnTo>
                  <a:lnTo>
                    <a:pt x="18590" y="14400"/>
                  </a:lnTo>
                  <a:lnTo>
                    <a:pt x="19652" y="10473"/>
                  </a:lnTo>
                  <a:lnTo>
                    <a:pt x="20892" y="10473"/>
                  </a:lnTo>
                  <a:lnTo>
                    <a:pt x="21600" y="6545"/>
                  </a:lnTo>
                  <a:lnTo>
                    <a:pt x="17528" y="6545"/>
                  </a:lnTo>
                  <a:lnTo>
                    <a:pt x="18590" y="3927"/>
                  </a:lnTo>
                  <a:lnTo>
                    <a:pt x="18590" y="0"/>
                  </a:lnTo>
                  <a:lnTo>
                    <a:pt x="16466" y="0"/>
                  </a:lnTo>
                  <a:lnTo>
                    <a:pt x="16466" y="3927"/>
                  </a:lnTo>
                  <a:lnTo>
                    <a:pt x="15403" y="3927"/>
                  </a:lnTo>
                  <a:lnTo>
                    <a:pt x="15403" y="6545"/>
                  </a:lnTo>
                  <a:lnTo>
                    <a:pt x="14695" y="10473"/>
                  </a:lnTo>
                  <a:lnTo>
                    <a:pt x="11331" y="10473"/>
                  </a:lnTo>
                  <a:lnTo>
                    <a:pt x="11331" y="6545"/>
                  </a:lnTo>
                  <a:lnTo>
                    <a:pt x="10269" y="6545"/>
                  </a:lnTo>
                  <a:lnTo>
                    <a:pt x="10269" y="3927"/>
                  </a:lnTo>
                  <a:lnTo>
                    <a:pt x="4072" y="3927"/>
                  </a:lnTo>
                  <a:lnTo>
                    <a:pt x="3010" y="6545"/>
                  </a:lnTo>
                  <a:lnTo>
                    <a:pt x="1062" y="10473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9" name="Freeform 403"/>
            <p:cNvSpPr/>
            <p:nvPr/>
          </p:nvSpPr>
          <p:spPr>
            <a:xfrm>
              <a:off x="1492055" y="165959"/>
              <a:ext cx="206620" cy="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3010" y="14400"/>
                  </a:lnTo>
                  <a:lnTo>
                    <a:pt x="4072" y="10473"/>
                  </a:lnTo>
                  <a:lnTo>
                    <a:pt x="5134" y="10473"/>
                  </a:lnTo>
                  <a:lnTo>
                    <a:pt x="5134" y="14400"/>
                  </a:lnTo>
                  <a:lnTo>
                    <a:pt x="4072" y="14400"/>
                  </a:lnTo>
                  <a:lnTo>
                    <a:pt x="4072" y="18982"/>
                  </a:lnTo>
                  <a:lnTo>
                    <a:pt x="3010" y="18982"/>
                  </a:lnTo>
                  <a:lnTo>
                    <a:pt x="3010" y="21600"/>
                  </a:lnTo>
                  <a:lnTo>
                    <a:pt x="7259" y="21600"/>
                  </a:lnTo>
                  <a:lnTo>
                    <a:pt x="8498" y="18982"/>
                  </a:lnTo>
                  <a:lnTo>
                    <a:pt x="14695" y="18982"/>
                  </a:lnTo>
                  <a:lnTo>
                    <a:pt x="15403" y="14400"/>
                  </a:lnTo>
                  <a:lnTo>
                    <a:pt x="18590" y="14400"/>
                  </a:lnTo>
                  <a:lnTo>
                    <a:pt x="19652" y="10473"/>
                  </a:lnTo>
                  <a:lnTo>
                    <a:pt x="20892" y="10473"/>
                  </a:lnTo>
                  <a:lnTo>
                    <a:pt x="21600" y="6545"/>
                  </a:lnTo>
                  <a:lnTo>
                    <a:pt x="17528" y="6545"/>
                  </a:lnTo>
                  <a:lnTo>
                    <a:pt x="18590" y="3927"/>
                  </a:lnTo>
                  <a:lnTo>
                    <a:pt x="18590" y="0"/>
                  </a:lnTo>
                  <a:lnTo>
                    <a:pt x="16466" y="0"/>
                  </a:lnTo>
                  <a:lnTo>
                    <a:pt x="16466" y="3927"/>
                  </a:lnTo>
                  <a:lnTo>
                    <a:pt x="15403" y="3927"/>
                  </a:lnTo>
                  <a:lnTo>
                    <a:pt x="15403" y="6545"/>
                  </a:lnTo>
                  <a:lnTo>
                    <a:pt x="14695" y="10473"/>
                  </a:lnTo>
                  <a:lnTo>
                    <a:pt x="11331" y="10473"/>
                  </a:lnTo>
                  <a:lnTo>
                    <a:pt x="11331" y="6545"/>
                  </a:lnTo>
                  <a:lnTo>
                    <a:pt x="10269" y="6545"/>
                  </a:lnTo>
                  <a:lnTo>
                    <a:pt x="10269" y="3927"/>
                  </a:lnTo>
                  <a:lnTo>
                    <a:pt x="4072" y="3927"/>
                  </a:lnTo>
                  <a:lnTo>
                    <a:pt x="3010" y="6545"/>
                  </a:lnTo>
                  <a:lnTo>
                    <a:pt x="1062" y="10473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0" name="Freeform 404"/>
            <p:cNvSpPr/>
            <p:nvPr/>
          </p:nvSpPr>
          <p:spPr>
            <a:xfrm>
              <a:off x="1917146" y="165959"/>
              <a:ext cx="206620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10" y="0"/>
                  </a:moveTo>
                  <a:lnTo>
                    <a:pt x="1239" y="0"/>
                  </a:lnTo>
                  <a:lnTo>
                    <a:pt x="0" y="4469"/>
                  </a:lnTo>
                  <a:lnTo>
                    <a:pt x="0" y="7448"/>
                  </a:lnTo>
                  <a:lnTo>
                    <a:pt x="1239" y="7448"/>
                  </a:lnTo>
                  <a:lnTo>
                    <a:pt x="1239" y="11917"/>
                  </a:lnTo>
                  <a:lnTo>
                    <a:pt x="0" y="11917"/>
                  </a:lnTo>
                  <a:lnTo>
                    <a:pt x="0" y="16386"/>
                  </a:lnTo>
                  <a:lnTo>
                    <a:pt x="2302" y="16386"/>
                  </a:lnTo>
                  <a:lnTo>
                    <a:pt x="3010" y="21600"/>
                  </a:lnTo>
                  <a:lnTo>
                    <a:pt x="16466" y="21600"/>
                  </a:lnTo>
                  <a:lnTo>
                    <a:pt x="17528" y="16386"/>
                  </a:lnTo>
                  <a:lnTo>
                    <a:pt x="21600" y="16386"/>
                  </a:lnTo>
                  <a:lnTo>
                    <a:pt x="21600" y="7448"/>
                  </a:lnTo>
                  <a:lnTo>
                    <a:pt x="20892" y="7448"/>
                  </a:lnTo>
                  <a:lnTo>
                    <a:pt x="20892" y="4469"/>
                  </a:lnTo>
                  <a:lnTo>
                    <a:pt x="16466" y="4469"/>
                  </a:lnTo>
                  <a:lnTo>
                    <a:pt x="15403" y="7448"/>
                  </a:lnTo>
                  <a:lnTo>
                    <a:pt x="13633" y="7448"/>
                  </a:lnTo>
                  <a:lnTo>
                    <a:pt x="12393" y="11917"/>
                  </a:lnTo>
                  <a:lnTo>
                    <a:pt x="4072" y="11917"/>
                  </a:lnTo>
                  <a:lnTo>
                    <a:pt x="3010" y="7448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1" name="Freeform 405"/>
            <p:cNvSpPr/>
            <p:nvPr/>
          </p:nvSpPr>
          <p:spPr>
            <a:xfrm>
              <a:off x="1917146" y="165959"/>
              <a:ext cx="206620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10" y="0"/>
                  </a:moveTo>
                  <a:lnTo>
                    <a:pt x="1239" y="0"/>
                  </a:lnTo>
                  <a:lnTo>
                    <a:pt x="0" y="4469"/>
                  </a:lnTo>
                  <a:lnTo>
                    <a:pt x="0" y="7448"/>
                  </a:lnTo>
                  <a:lnTo>
                    <a:pt x="1239" y="7448"/>
                  </a:lnTo>
                  <a:lnTo>
                    <a:pt x="1239" y="11917"/>
                  </a:lnTo>
                  <a:lnTo>
                    <a:pt x="0" y="11917"/>
                  </a:lnTo>
                  <a:lnTo>
                    <a:pt x="0" y="16386"/>
                  </a:lnTo>
                  <a:lnTo>
                    <a:pt x="2302" y="16386"/>
                  </a:lnTo>
                  <a:lnTo>
                    <a:pt x="3010" y="21600"/>
                  </a:lnTo>
                  <a:lnTo>
                    <a:pt x="16466" y="21600"/>
                  </a:lnTo>
                  <a:lnTo>
                    <a:pt x="17528" y="16386"/>
                  </a:lnTo>
                  <a:lnTo>
                    <a:pt x="21600" y="16386"/>
                  </a:lnTo>
                  <a:lnTo>
                    <a:pt x="21600" y="7448"/>
                  </a:lnTo>
                  <a:lnTo>
                    <a:pt x="20892" y="7448"/>
                  </a:lnTo>
                  <a:lnTo>
                    <a:pt x="20892" y="4469"/>
                  </a:lnTo>
                  <a:lnTo>
                    <a:pt x="16466" y="4469"/>
                  </a:lnTo>
                  <a:lnTo>
                    <a:pt x="15403" y="7448"/>
                  </a:lnTo>
                  <a:lnTo>
                    <a:pt x="13633" y="7448"/>
                  </a:lnTo>
                  <a:lnTo>
                    <a:pt x="12393" y="11917"/>
                  </a:lnTo>
                  <a:lnTo>
                    <a:pt x="4072" y="11917"/>
                  </a:lnTo>
                  <a:lnTo>
                    <a:pt x="3010" y="7448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2" name="Freeform 407"/>
            <p:cNvSpPr/>
            <p:nvPr/>
          </p:nvSpPr>
          <p:spPr>
            <a:xfrm>
              <a:off x="1976421" y="52888"/>
              <a:ext cx="140571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47" y="18277"/>
                  </a:moveTo>
                  <a:lnTo>
                    <a:pt x="9108" y="18277"/>
                  </a:lnTo>
                  <a:lnTo>
                    <a:pt x="10930" y="16062"/>
                  </a:lnTo>
                  <a:lnTo>
                    <a:pt x="15094" y="16062"/>
                  </a:lnTo>
                  <a:lnTo>
                    <a:pt x="16655" y="12738"/>
                  </a:lnTo>
                  <a:lnTo>
                    <a:pt x="20039" y="12738"/>
                  </a:lnTo>
                  <a:lnTo>
                    <a:pt x="21600" y="9415"/>
                  </a:lnTo>
                  <a:lnTo>
                    <a:pt x="20039" y="9415"/>
                  </a:lnTo>
                  <a:lnTo>
                    <a:pt x="20039" y="5538"/>
                  </a:lnTo>
                  <a:lnTo>
                    <a:pt x="13533" y="5538"/>
                  </a:lnTo>
                  <a:lnTo>
                    <a:pt x="13533" y="3323"/>
                  </a:lnTo>
                  <a:lnTo>
                    <a:pt x="10930" y="3323"/>
                  </a:lnTo>
                  <a:lnTo>
                    <a:pt x="10930" y="0"/>
                  </a:lnTo>
                  <a:lnTo>
                    <a:pt x="7547" y="0"/>
                  </a:lnTo>
                  <a:lnTo>
                    <a:pt x="4424" y="3323"/>
                  </a:lnTo>
                  <a:lnTo>
                    <a:pt x="1822" y="3323"/>
                  </a:lnTo>
                  <a:lnTo>
                    <a:pt x="0" y="5538"/>
                  </a:lnTo>
                  <a:lnTo>
                    <a:pt x="0" y="9415"/>
                  </a:lnTo>
                  <a:lnTo>
                    <a:pt x="1822" y="12738"/>
                  </a:lnTo>
                  <a:lnTo>
                    <a:pt x="3383" y="12738"/>
                  </a:lnTo>
                  <a:lnTo>
                    <a:pt x="3383" y="16062"/>
                  </a:lnTo>
                  <a:lnTo>
                    <a:pt x="1822" y="16062"/>
                  </a:lnTo>
                  <a:lnTo>
                    <a:pt x="1822" y="18277"/>
                  </a:lnTo>
                  <a:lnTo>
                    <a:pt x="3383" y="18277"/>
                  </a:lnTo>
                  <a:lnTo>
                    <a:pt x="3383" y="21600"/>
                  </a:lnTo>
                  <a:lnTo>
                    <a:pt x="7547" y="21600"/>
                  </a:lnTo>
                  <a:lnTo>
                    <a:pt x="7547" y="1827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3" name="Freeform 408"/>
            <p:cNvSpPr/>
            <p:nvPr/>
          </p:nvSpPr>
          <p:spPr>
            <a:xfrm>
              <a:off x="1976421" y="52888"/>
              <a:ext cx="140571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47" y="18277"/>
                  </a:moveTo>
                  <a:lnTo>
                    <a:pt x="9108" y="18277"/>
                  </a:lnTo>
                  <a:lnTo>
                    <a:pt x="10930" y="16062"/>
                  </a:lnTo>
                  <a:lnTo>
                    <a:pt x="15094" y="16062"/>
                  </a:lnTo>
                  <a:lnTo>
                    <a:pt x="16655" y="12738"/>
                  </a:lnTo>
                  <a:lnTo>
                    <a:pt x="20039" y="12738"/>
                  </a:lnTo>
                  <a:lnTo>
                    <a:pt x="21600" y="9415"/>
                  </a:lnTo>
                  <a:lnTo>
                    <a:pt x="20039" y="9415"/>
                  </a:lnTo>
                  <a:lnTo>
                    <a:pt x="20039" y="5538"/>
                  </a:lnTo>
                  <a:lnTo>
                    <a:pt x="13533" y="5538"/>
                  </a:lnTo>
                  <a:lnTo>
                    <a:pt x="13533" y="3323"/>
                  </a:lnTo>
                  <a:lnTo>
                    <a:pt x="10930" y="3323"/>
                  </a:lnTo>
                  <a:lnTo>
                    <a:pt x="10930" y="0"/>
                  </a:lnTo>
                  <a:lnTo>
                    <a:pt x="7547" y="0"/>
                  </a:lnTo>
                  <a:lnTo>
                    <a:pt x="4424" y="3323"/>
                  </a:lnTo>
                  <a:lnTo>
                    <a:pt x="1822" y="3323"/>
                  </a:lnTo>
                  <a:lnTo>
                    <a:pt x="0" y="5538"/>
                  </a:lnTo>
                  <a:lnTo>
                    <a:pt x="0" y="9415"/>
                  </a:lnTo>
                  <a:lnTo>
                    <a:pt x="1822" y="12738"/>
                  </a:lnTo>
                  <a:lnTo>
                    <a:pt x="3383" y="12738"/>
                  </a:lnTo>
                  <a:lnTo>
                    <a:pt x="3383" y="16062"/>
                  </a:lnTo>
                  <a:lnTo>
                    <a:pt x="1822" y="16062"/>
                  </a:lnTo>
                  <a:lnTo>
                    <a:pt x="1822" y="18277"/>
                  </a:lnTo>
                  <a:lnTo>
                    <a:pt x="3383" y="18277"/>
                  </a:lnTo>
                  <a:lnTo>
                    <a:pt x="3383" y="21600"/>
                  </a:lnTo>
                  <a:lnTo>
                    <a:pt x="7547" y="21600"/>
                  </a:lnTo>
                  <a:lnTo>
                    <a:pt x="7547" y="1827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4" name="Freeform 409"/>
            <p:cNvSpPr/>
            <p:nvPr/>
          </p:nvSpPr>
          <p:spPr>
            <a:xfrm>
              <a:off x="2064488" y="237085"/>
              <a:ext cx="6944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2" y="21600"/>
                  </a:moveTo>
                  <a:lnTo>
                    <a:pt x="6322" y="16200"/>
                  </a:lnTo>
                  <a:lnTo>
                    <a:pt x="3161" y="16200"/>
                  </a:lnTo>
                  <a:lnTo>
                    <a:pt x="3161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439" y="16200"/>
                  </a:lnTo>
                  <a:lnTo>
                    <a:pt x="18439" y="21600"/>
                  </a:lnTo>
                  <a:lnTo>
                    <a:pt x="6322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5" name="Freeform 410"/>
            <p:cNvSpPr/>
            <p:nvPr/>
          </p:nvSpPr>
          <p:spPr>
            <a:xfrm>
              <a:off x="2064488" y="237085"/>
              <a:ext cx="6944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2" y="21600"/>
                  </a:moveTo>
                  <a:lnTo>
                    <a:pt x="6322" y="16200"/>
                  </a:lnTo>
                  <a:lnTo>
                    <a:pt x="3161" y="16200"/>
                  </a:lnTo>
                  <a:lnTo>
                    <a:pt x="3161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439" y="16200"/>
                  </a:lnTo>
                  <a:lnTo>
                    <a:pt x="18439" y="21600"/>
                  </a:lnTo>
                  <a:lnTo>
                    <a:pt x="6322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6" name="Freeform 411"/>
            <p:cNvSpPr/>
            <p:nvPr/>
          </p:nvSpPr>
          <p:spPr>
            <a:xfrm>
              <a:off x="3878325" y="758671"/>
              <a:ext cx="49117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48" y="0"/>
                  </a:moveTo>
                  <a:lnTo>
                    <a:pt x="21600" y="6574"/>
                  </a:lnTo>
                  <a:lnTo>
                    <a:pt x="21600" y="21600"/>
                  </a:lnTo>
                  <a:lnTo>
                    <a:pt x="2979" y="21600"/>
                  </a:lnTo>
                  <a:lnTo>
                    <a:pt x="0" y="15965"/>
                  </a:lnTo>
                  <a:lnTo>
                    <a:pt x="0" y="12209"/>
                  </a:lnTo>
                  <a:lnTo>
                    <a:pt x="2979" y="6574"/>
                  </a:lnTo>
                  <a:lnTo>
                    <a:pt x="7448" y="6574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7" name="Freeform 412"/>
            <p:cNvSpPr/>
            <p:nvPr/>
          </p:nvSpPr>
          <p:spPr>
            <a:xfrm>
              <a:off x="3878325" y="758671"/>
              <a:ext cx="49117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48" y="0"/>
                  </a:moveTo>
                  <a:lnTo>
                    <a:pt x="21600" y="6574"/>
                  </a:lnTo>
                  <a:lnTo>
                    <a:pt x="21600" y="21600"/>
                  </a:lnTo>
                  <a:lnTo>
                    <a:pt x="2979" y="21600"/>
                  </a:lnTo>
                  <a:lnTo>
                    <a:pt x="0" y="15965"/>
                  </a:lnTo>
                  <a:lnTo>
                    <a:pt x="0" y="12209"/>
                  </a:lnTo>
                  <a:lnTo>
                    <a:pt x="2979" y="6574"/>
                  </a:lnTo>
                  <a:lnTo>
                    <a:pt x="7448" y="6574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8" name="Freeform 413"/>
            <p:cNvSpPr/>
            <p:nvPr/>
          </p:nvSpPr>
          <p:spPr>
            <a:xfrm>
              <a:off x="3878325" y="758671"/>
              <a:ext cx="49117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48" y="0"/>
                  </a:moveTo>
                  <a:lnTo>
                    <a:pt x="21600" y="6574"/>
                  </a:lnTo>
                  <a:lnTo>
                    <a:pt x="21600" y="21600"/>
                  </a:lnTo>
                  <a:lnTo>
                    <a:pt x="2979" y="21600"/>
                  </a:lnTo>
                  <a:lnTo>
                    <a:pt x="0" y="15965"/>
                  </a:lnTo>
                  <a:lnTo>
                    <a:pt x="0" y="12209"/>
                  </a:lnTo>
                  <a:lnTo>
                    <a:pt x="2979" y="6574"/>
                  </a:lnTo>
                  <a:lnTo>
                    <a:pt x="7448" y="6574"/>
                  </a:lnTo>
                  <a:lnTo>
                    <a:pt x="7448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9" name="Freeform 414"/>
            <p:cNvSpPr/>
            <p:nvPr/>
          </p:nvSpPr>
          <p:spPr>
            <a:xfrm>
              <a:off x="3868164" y="330095"/>
              <a:ext cx="216781" cy="28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94" y="20775"/>
                  </a:moveTo>
                  <a:lnTo>
                    <a:pt x="10800" y="20775"/>
                  </a:lnTo>
                  <a:lnTo>
                    <a:pt x="10800" y="21600"/>
                  </a:lnTo>
                  <a:lnTo>
                    <a:pt x="3713" y="21600"/>
                  </a:lnTo>
                  <a:lnTo>
                    <a:pt x="3713" y="20775"/>
                  </a:lnTo>
                  <a:lnTo>
                    <a:pt x="1013" y="20775"/>
                  </a:lnTo>
                  <a:lnTo>
                    <a:pt x="1013" y="17060"/>
                  </a:lnTo>
                  <a:lnTo>
                    <a:pt x="0" y="17060"/>
                  </a:lnTo>
                  <a:lnTo>
                    <a:pt x="1013" y="16234"/>
                  </a:lnTo>
                  <a:lnTo>
                    <a:pt x="1013" y="15409"/>
                  </a:lnTo>
                  <a:lnTo>
                    <a:pt x="1688" y="13896"/>
                  </a:lnTo>
                  <a:lnTo>
                    <a:pt x="3713" y="12245"/>
                  </a:lnTo>
                  <a:lnTo>
                    <a:pt x="4894" y="12245"/>
                  </a:lnTo>
                  <a:lnTo>
                    <a:pt x="5906" y="11694"/>
                  </a:lnTo>
                  <a:lnTo>
                    <a:pt x="6919" y="11694"/>
                  </a:lnTo>
                  <a:lnTo>
                    <a:pt x="6919" y="10869"/>
                  </a:lnTo>
                  <a:lnTo>
                    <a:pt x="5906" y="10869"/>
                  </a:lnTo>
                  <a:lnTo>
                    <a:pt x="5906" y="8530"/>
                  </a:lnTo>
                  <a:lnTo>
                    <a:pt x="4894" y="6879"/>
                  </a:lnTo>
                  <a:lnTo>
                    <a:pt x="4894" y="5503"/>
                  </a:lnTo>
                  <a:lnTo>
                    <a:pt x="3713" y="5503"/>
                  </a:lnTo>
                  <a:lnTo>
                    <a:pt x="3713" y="4540"/>
                  </a:lnTo>
                  <a:lnTo>
                    <a:pt x="2700" y="3715"/>
                  </a:lnTo>
                  <a:lnTo>
                    <a:pt x="2700" y="3164"/>
                  </a:lnTo>
                  <a:lnTo>
                    <a:pt x="4894" y="3164"/>
                  </a:lnTo>
                  <a:lnTo>
                    <a:pt x="4894" y="2339"/>
                  </a:lnTo>
                  <a:lnTo>
                    <a:pt x="5906" y="3164"/>
                  </a:lnTo>
                  <a:lnTo>
                    <a:pt x="6919" y="3164"/>
                  </a:lnTo>
                  <a:lnTo>
                    <a:pt x="6919" y="688"/>
                  </a:lnTo>
                  <a:lnTo>
                    <a:pt x="7594" y="688"/>
                  </a:lnTo>
                  <a:lnTo>
                    <a:pt x="7594" y="0"/>
                  </a:lnTo>
                  <a:lnTo>
                    <a:pt x="10800" y="0"/>
                  </a:lnTo>
                  <a:lnTo>
                    <a:pt x="10800" y="688"/>
                  </a:lnTo>
                  <a:lnTo>
                    <a:pt x="12825" y="688"/>
                  </a:lnTo>
                  <a:lnTo>
                    <a:pt x="12825" y="3715"/>
                  </a:lnTo>
                  <a:lnTo>
                    <a:pt x="13500" y="3715"/>
                  </a:lnTo>
                  <a:lnTo>
                    <a:pt x="14512" y="4540"/>
                  </a:lnTo>
                  <a:lnTo>
                    <a:pt x="15694" y="4540"/>
                  </a:lnTo>
                  <a:lnTo>
                    <a:pt x="15694" y="5503"/>
                  </a:lnTo>
                  <a:lnTo>
                    <a:pt x="14512" y="6054"/>
                  </a:lnTo>
                  <a:lnTo>
                    <a:pt x="14512" y="7704"/>
                  </a:lnTo>
                  <a:lnTo>
                    <a:pt x="15694" y="8530"/>
                  </a:lnTo>
                  <a:lnTo>
                    <a:pt x="16706" y="9080"/>
                  </a:lnTo>
                  <a:lnTo>
                    <a:pt x="16706" y="11694"/>
                  </a:lnTo>
                  <a:lnTo>
                    <a:pt x="17719" y="12245"/>
                  </a:lnTo>
                  <a:lnTo>
                    <a:pt x="18731" y="12245"/>
                  </a:lnTo>
                  <a:lnTo>
                    <a:pt x="19406" y="13896"/>
                  </a:lnTo>
                  <a:lnTo>
                    <a:pt x="20419" y="13896"/>
                  </a:lnTo>
                  <a:lnTo>
                    <a:pt x="20419" y="14583"/>
                  </a:lnTo>
                  <a:lnTo>
                    <a:pt x="21600" y="14583"/>
                  </a:lnTo>
                  <a:lnTo>
                    <a:pt x="20419" y="15409"/>
                  </a:lnTo>
                  <a:lnTo>
                    <a:pt x="20419" y="16234"/>
                  </a:lnTo>
                  <a:lnTo>
                    <a:pt x="17719" y="18436"/>
                  </a:lnTo>
                  <a:lnTo>
                    <a:pt x="17719" y="19399"/>
                  </a:lnTo>
                  <a:lnTo>
                    <a:pt x="15694" y="207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0" name="Freeform 415"/>
            <p:cNvSpPr/>
            <p:nvPr/>
          </p:nvSpPr>
          <p:spPr>
            <a:xfrm>
              <a:off x="3868164" y="330095"/>
              <a:ext cx="216781" cy="28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94" y="20775"/>
                  </a:moveTo>
                  <a:lnTo>
                    <a:pt x="10800" y="20775"/>
                  </a:lnTo>
                  <a:lnTo>
                    <a:pt x="10800" y="21600"/>
                  </a:lnTo>
                  <a:lnTo>
                    <a:pt x="3713" y="21600"/>
                  </a:lnTo>
                  <a:lnTo>
                    <a:pt x="3713" y="20775"/>
                  </a:lnTo>
                  <a:lnTo>
                    <a:pt x="1013" y="20775"/>
                  </a:lnTo>
                  <a:lnTo>
                    <a:pt x="1013" y="17060"/>
                  </a:lnTo>
                  <a:lnTo>
                    <a:pt x="0" y="17060"/>
                  </a:lnTo>
                  <a:lnTo>
                    <a:pt x="1013" y="16234"/>
                  </a:lnTo>
                  <a:lnTo>
                    <a:pt x="1013" y="15409"/>
                  </a:lnTo>
                  <a:lnTo>
                    <a:pt x="1688" y="13896"/>
                  </a:lnTo>
                  <a:lnTo>
                    <a:pt x="3713" y="12245"/>
                  </a:lnTo>
                  <a:lnTo>
                    <a:pt x="4894" y="12245"/>
                  </a:lnTo>
                  <a:lnTo>
                    <a:pt x="5906" y="11694"/>
                  </a:lnTo>
                  <a:lnTo>
                    <a:pt x="6919" y="11694"/>
                  </a:lnTo>
                  <a:lnTo>
                    <a:pt x="6919" y="10869"/>
                  </a:lnTo>
                  <a:lnTo>
                    <a:pt x="5906" y="10869"/>
                  </a:lnTo>
                  <a:lnTo>
                    <a:pt x="5906" y="8530"/>
                  </a:lnTo>
                  <a:lnTo>
                    <a:pt x="4894" y="6879"/>
                  </a:lnTo>
                  <a:lnTo>
                    <a:pt x="4894" y="5503"/>
                  </a:lnTo>
                  <a:lnTo>
                    <a:pt x="3713" y="5503"/>
                  </a:lnTo>
                  <a:lnTo>
                    <a:pt x="3713" y="4540"/>
                  </a:lnTo>
                  <a:lnTo>
                    <a:pt x="2700" y="3715"/>
                  </a:lnTo>
                  <a:lnTo>
                    <a:pt x="2700" y="3164"/>
                  </a:lnTo>
                  <a:lnTo>
                    <a:pt x="4894" y="3164"/>
                  </a:lnTo>
                  <a:lnTo>
                    <a:pt x="4894" y="2339"/>
                  </a:lnTo>
                  <a:lnTo>
                    <a:pt x="5906" y="3164"/>
                  </a:lnTo>
                  <a:lnTo>
                    <a:pt x="6919" y="3164"/>
                  </a:lnTo>
                  <a:lnTo>
                    <a:pt x="6919" y="688"/>
                  </a:lnTo>
                  <a:lnTo>
                    <a:pt x="7594" y="688"/>
                  </a:lnTo>
                  <a:lnTo>
                    <a:pt x="7594" y="0"/>
                  </a:lnTo>
                  <a:lnTo>
                    <a:pt x="10800" y="0"/>
                  </a:lnTo>
                  <a:lnTo>
                    <a:pt x="10800" y="688"/>
                  </a:lnTo>
                  <a:lnTo>
                    <a:pt x="12825" y="688"/>
                  </a:lnTo>
                  <a:lnTo>
                    <a:pt x="12825" y="3715"/>
                  </a:lnTo>
                  <a:lnTo>
                    <a:pt x="13500" y="3715"/>
                  </a:lnTo>
                  <a:lnTo>
                    <a:pt x="14512" y="4540"/>
                  </a:lnTo>
                  <a:lnTo>
                    <a:pt x="15694" y="4540"/>
                  </a:lnTo>
                  <a:lnTo>
                    <a:pt x="15694" y="5503"/>
                  </a:lnTo>
                  <a:lnTo>
                    <a:pt x="14512" y="6054"/>
                  </a:lnTo>
                  <a:lnTo>
                    <a:pt x="14512" y="7704"/>
                  </a:lnTo>
                  <a:lnTo>
                    <a:pt x="15694" y="8530"/>
                  </a:lnTo>
                  <a:lnTo>
                    <a:pt x="16706" y="9080"/>
                  </a:lnTo>
                  <a:lnTo>
                    <a:pt x="16706" y="11694"/>
                  </a:lnTo>
                  <a:lnTo>
                    <a:pt x="17719" y="12245"/>
                  </a:lnTo>
                  <a:lnTo>
                    <a:pt x="18731" y="12245"/>
                  </a:lnTo>
                  <a:lnTo>
                    <a:pt x="19406" y="13896"/>
                  </a:lnTo>
                  <a:lnTo>
                    <a:pt x="20419" y="13896"/>
                  </a:lnTo>
                  <a:lnTo>
                    <a:pt x="20419" y="14583"/>
                  </a:lnTo>
                  <a:lnTo>
                    <a:pt x="21600" y="14583"/>
                  </a:lnTo>
                  <a:lnTo>
                    <a:pt x="20419" y="15409"/>
                  </a:lnTo>
                  <a:lnTo>
                    <a:pt x="20419" y="16234"/>
                  </a:lnTo>
                  <a:lnTo>
                    <a:pt x="17719" y="18436"/>
                  </a:lnTo>
                  <a:lnTo>
                    <a:pt x="17719" y="19399"/>
                  </a:lnTo>
                  <a:lnTo>
                    <a:pt x="15694" y="207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1" name="Freeform 416"/>
            <p:cNvSpPr/>
            <p:nvPr/>
          </p:nvSpPr>
          <p:spPr>
            <a:xfrm>
              <a:off x="3690336" y="350156"/>
              <a:ext cx="226943" cy="42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43"/>
                  </a:moveTo>
                  <a:lnTo>
                    <a:pt x="17893" y="5143"/>
                  </a:lnTo>
                  <a:lnTo>
                    <a:pt x="17893" y="5797"/>
                  </a:lnTo>
                  <a:lnTo>
                    <a:pt x="16925" y="5797"/>
                  </a:lnTo>
                  <a:lnTo>
                    <a:pt x="16925" y="7294"/>
                  </a:lnTo>
                  <a:lnTo>
                    <a:pt x="15958" y="7855"/>
                  </a:lnTo>
                  <a:lnTo>
                    <a:pt x="14830" y="7855"/>
                  </a:lnTo>
                  <a:lnTo>
                    <a:pt x="14830" y="8416"/>
                  </a:lnTo>
                  <a:lnTo>
                    <a:pt x="13863" y="8416"/>
                  </a:lnTo>
                  <a:lnTo>
                    <a:pt x="11928" y="9444"/>
                  </a:lnTo>
                  <a:lnTo>
                    <a:pt x="11284" y="9444"/>
                  </a:lnTo>
                  <a:lnTo>
                    <a:pt x="10316" y="10005"/>
                  </a:lnTo>
                  <a:lnTo>
                    <a:pt x="10316" y="13091"/>
                  </a:lnTo>
                  <a:lnTo>
                    <a:pt x="11928" y="13091"/>
                  </a:lnTo>
                  <a:lnTo>
                    <a:pt x="12896" y="13652"/>
                  </a:lnTo>
                  <a:lnTo>
                    <a:pt x="13863" y="13652"/>
                  </a:lnTo>
                  <a:lnTo>
                    <a:pt x="13863" y="15242"/>
                  </a:lnTo>
                  <a:lnTo>
                    <a:pt x="11284" y="15242"/>
                  </a:lnTo>
                  <a:lnTo>
                    <a:pt x="11284" y="16738"/>
                  </a:lnTo>
                  <a:lnTo>
                    <a:pt x="10316" y="17299"/>
                  </a:lnTo>
                  <a:lnTo>
                    <a:pt x="10316" y="20010"/>
                  </a:lnTo>
                  <a:lnTo>
                    <a:pt x="8221" y="20010"/>
                  </a:lnTo>
                  <a:lnTo>
                    <a:pt x="7254" y="20384"/>
                  </a:lnTo>
                  <a:lnTo>
                    <a:pt x="6287" y="20945"/>
                  </a:lnTo>
                  <a:lnTo>
                    <a:pt x="5642" y="20945"/>
                  </a:lnTo>
                  <a:lnTo>
                    <a:pt x="4675" y="21600"/>
                  </a:lnTo>
                  <a:lnTo>
                    <a:pt x="4675" y="20945"/>
                  </a:lnTo>
                  <a:lnTo>
                    <a:pt x="3546" y="20945"/>
                  </a:lnTo>
                  <a:lnTo>
                    <a:pt x="2579" y="20010"/>
                  </a:lnTo>
                  <a:lnTo>
                    <a:pt x="2579" y="19449"/>
                  </a:lnTo>
                  <a:lnTo>
                    <a:pt x="1612" y="18888"/>
                  </a:lnTo>
                  <a:lnTo>
                    <a:pt x="1612" y="16738"/>
                  </a:lnTo>
                  <a:lnTo>
                    <a:pt x="645" y="16738"/>
                  </a:lnTo>
                  <a:lnTo>
                    <a:pt x="645" y="16364"/>
                  </a:lnTo>
                  <a:lnTo>
                    <a:pt x="0" y="15803"/>
                  </a:lnTo>
                  <a:lnTo>
                    <a:pt x="1612" y="15803"/>
                  </a:lnTo>
                  <a:lnTo>
                    <a:pt x="1612" y="14587"/>
                  </a:lnTo>
                  <a:lnTo>
                    <a:pt x="2579" y="14213"/>
                  </a:lnTo>
                  <a:lnTo>
                    <a:pt x="2579" y="10940"/>
                  </a:lnTo>
                  <a:lnTo>
                    <a:pt x="1612" y="10940"/>
                  </a:lnTo>
                  <a:lnTo>
                    <a:pt x="1612" y="9444"/>
                  </a:lnTo>
                  <a:lnTo>
                    <a:pt x="2579" y="7294"/>
                  </a:lnTo>
                  <a:lnTo>
                    <a:pt x="4675" y="7294"/>
                  </a:lnTo>
                  <a:lnTo>
                    <a:pt x="4675" y="6358"/>
                  </a:lnTo>
                  <a:lnTo>
                    <a:pt x="6287" y="5143"/>
                  </a:lnTo>
                  <a:lnTo>
                    <a:pt x="6287" y="4769"/>
                  </a:lnTo>
                  <a:lnTo>
                    <a:pt x="7254" y="4208"/>
                  </a:lnTo>
                  <a:lnTo>
                    <a:pt x="7254" y="3647"/>
                  </a:lnTo>
                  <a:lnTo>
                    <a:pt x="8221" y="3647"/>
                  </a:lnTo>
                  <a:lnTo>
                    <a:pt x="8221" y="2712"/>
                  </a:lnTo>
                  <a:lnTo>
                    <a:pt x="9188" y="2712"/>
                  </a:lnTo>
                  <a:lnTo>
                    <a:pt x="9188" y="1496"/>
                  </a:lnTo>
                  <a:lnTo>
                    <a:pt x="10316" y="1496"/>
                  </a:lnTo>
                  <a:lnTo>
                    <a:pt x="10316" y="1122"/>
                  </a:lnTo>
                  <a:lnTo>
                    <a:pt x="12896" y="1122"/>
                  </a:lnTo>
                  <a:lnTo>
                    <a:pt x="13863" y="561"/>
                  </a:lnTo>
                  <a:lnTo>
                    <a:pt x="15958" y="561"/>
                  </a:lnTo>
                  <a:lnTo>
                    <a:pt x="16925" y="0"/>
                  </a:lnTo>
                  <a:lnTo>
                    <a:pt x="16925" y="561"/>
                  </a:lnTo>
                  <a:lnTo>
                    <a:pt x="17893" y="561"/>
                  </a:lnTo>
                  <a:lnTo>
                    <a:pt x="17893" y="1122"/>
                  </a:lnTo>
                  <a:lnTo>
                    <a:pt x="19504" y="1122"/>
                  </a:lnTo>
                  <a:lnTo>
                    <a:pt x="19504" y="2057"/>
                  </a:lnTo>
                  <a:lnTo>
                    <a:pt x="20472" y="2712"/>
                  </a:lnTo>
                  <a:lnTo>
                    <a:pt x="21600" y="3647"/>
                  </a:lnTo>
                  <a:lnTo>
                    <a:pt x="21600" y="514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2" name="Freeform 417"/>
            <p:cNvSpPr/>
            <p:nvPr/>
          </p:nvSpPr>
          <p:spPr>
            <a:xfrm>
              <a:off x="3690336" y="350156"/>
              <a:ext cx="226943" cy="42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43"/>
                  </a:moveTo>
                  <a:lnTo>
                    <a:pt x="17893" y="5143"/>
                  </a:lnTo>
                  <a:lnTo>
                    <a:pt x="17893" y="5797"/>
                  </a:lnTo>
                  <a:lnTo>
                    <a:pt x="16925" y="5797"/>
                  </a:lnTo>
                  <a:lnTo>
                    <a:pt x="16925" y="7294"/>
                  </a:lnTo>
                  <a:lnTo>
                    <a:pt x="15958" y="7855"/>
                  </a:lnTo>
                  <a:lnTo>
                    <a:pt x="14830" y="7855"/>
                  </a:lnTo>
                  <a:lnTo>
                    <a:pt x="14830" y="8416"/>
                  </a:lnTo>
                  <a:lnTo>
                    <a:pt x="13863" y="8416"/>
                  </a:lnTo>
                  <a:lnTo>
                    <a:pt x="11928" y="9444"/>
                  </a:lnTo>
                  <a:lnTo>
                    <a:pt x="11284" y="9444"/>
                  </a:lnTo>
                  <a:lnTo>
                    <a:pt x="10316" y="10005"/>
                  </a:lnTo>
                  <a:lnTo>
                    <a:pt x="10316" y="13091"/>
                  </a:lnTo>
                  <a:lnTo>
                    <a:pt x="11928" y="13091"/>
                  </a:lnTo>
                  <a:lnTo>
                    <a:pt x="12896" y="13652"/>
                  </a:lnTo>
                  <a:lnTo>
                    <a:pt x="13863" y="13652"/>
                  </a:lnTo>
                  <a:lnTo>
                    <a:pt x="13863" y="15242"/>
                  </a:lnTo>
                  <a:lnTo>
                    <a:pt x="11284" y="15242"/>
                  </a:lnTo>
                  <a:lnTo>
                    <a:pt x="11284" y="16738"/>
                  </a:lnTo>
                  <a:lnTo>
                    <a:pt x="10316" y="17299"/>
                  </a:lnTo>
                  <a:lnTo>
                    <a:pt x="10316" y="20010"/>
                  </a:lnTo>
                  <a:lnTo>
                    <a:pt x="8221" y="20010"/>
                  </a:lnTo>
                  <a:lnTo>
                    <a:pt x="7254" y="20384"/>
                  </a:lnTo>
                  <a:lnTo>
                    <a:pt x="6287" y="20945"/>
                  </a:lnTo>
                  <a:lnTo>
                    <a:pt x="5642" y="20945"/>
                  </a:lnTo>
                  <a:lnTo>
                    <a:pt x="4675" y="21600"/>
                  </a:lnTo>
                  <a:lnTo>
                    <a:pt x="4675" y="20945"/>
                  </a:lnTo>
                  <a:lnTo>
                    <a:pt x="3546" y="20945"/>
                  </a:lnTo>
                  <a:lnTo>
                    <a:pt x="2579" y="20010"/>
                  </a:lnTo>
                  <a:lnTo>
                    <a:pt x="2579" y="19449"/>
                  </a:lnTo>
                  <a:lnTo>
                    <a:pt x="1612" y="18888"/>
                  </a:lnTo>
                  <a:lnTo>
                    <a:pt x="1612" y="16738"/>
                  </a:lnTo>
                  <a:lnTo>
                    <a:pt x="645" y="16738"/>
                  </a:lnTo>
                  <a:lnTo>
                    <a:pt x="645" y="16364"/>
                  </a:lnTo>
                  <a:lnTo>
                    <a:pt x="0" y="15803"/>
                  </a:lnTo>
                  <a:lnTo>
                    <a:pt x="1612" y="15803"/>
                  </a:lnTo>
                  <a:lnTo>
                    <a:pt x="1612" y="14587"/>
                  </a:lnTo>
                  <a:lnTo>
                    <a:pt x="2579" y="14213"/>
                  </a:lnTo>
                  <a:lnTo>
                    <a:pt x="2579" y="10940"/>
                  </a:lnTo>
                  <a:lnTo>
                    <a:pt x="1612" y="10940"/>
                  </a:lnTo>
                  <a:lnTo>
                    <a:pt x="1612" y="9444"/>
                  </a:lnTo>
                  <a:lnTo>
                    <a:pt x="2579" y="7294"/>
                  </a:lnTo>
                  <a:lnTo>
                    <a:pt x="4675" y="7294"/>
                  </a:lnTo>
                  <a:lnTo>
                    <a:pt x="4675" y="6358"/>
                  </a:lnTo>
                  <a:lnTo>
                    <a:pt x="6287" y="5143"/>
                  </a:lnTo>
                  <a:lnTo>
                    <a:pt x="6287" y="4769"/>
                  </a:lnTo>
                  <a:lnTo>
                    <a:pt x="7254" y="4208"/>
                  </a:lnTo>
                  <a:lnTo>
                    <a:pt x="7254" y="3647"/>
                  </a:lnTo>
                  <a:lnTo>
                    <a:pt x="8221" y="3647"/>
                  </a:lnTo>
                  <a:lnTo>
                    <a:pt x="8221" y="2712"/>
                  </a:lnTo>
                  <a:lnTo>
                    <a:pt x="9188" y="2712"/>
                  </a:lnTo>
                  <a:lnTo>
                    <a:pt x="9188" y="1496"/>
                  </a:lnTo>
                  <a:lnTo>
                    <a:pt x="10316" y="1496"/>
                  </a:lnTo>
                  <a:lnTo>
                    <a:pt x="10316" y="1122"/>
                  </a:lnTo>
                  <a:lnTo>
                    <a:pt x="12896" y="1122"/>
                  </a:lnTo>
                  <a:lnTo>
                    <a:pt x="13863" y="561"/>
                  </a:lnTo>
                  <a:lnTo>
                    <a:pt x="15958" y="561"/>
                  </a:lnTo>
                  <a:lnTo>
                    <a:pt x="16925" y="0"/>
                  </a:lnTo>
                  <a:lnTo>
                    <a:pt x="16925" y="561"/>
                  </a:lnTo>
                  <a:lnTo>
                    <a:pt x="17893" y="561"/>
                  </a:lnTo>
                  <a:lnTo>
                    <a:pt x="17893" y="1122"/>
                  </a:lnTo>
                  <a:lnTo>
                    <a:pt x="19504" y="1122"/>
                  </a:lnTo>
                  <a:lnTo>
                    <a:pt x="19504" y="2057"/>
                  </a:lnTo>
                  <a:lnTo>
                    <a:pt x="20472" y="2712"/>
                  </a:lnTo>
                  <a:lnTo>
                    <a:pt x="21600" y="3647"/>
                  </a:lnTo>
                  <a:lnTo>
                    <a:pt x="21600" y="514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3" name="Freeform 418"/>
            <p:cNvSpPr/>
            <p:nvPr/>
          </p:nvSpPr>
          <p:spPr>
            <a:xfrm>
              <a:off x="3561623" y="297268"/>
              <a:ext cx="442030" cy="3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0" y="20562"/>
                  </a:moveTo>
                  <a:lnTo>
                    <a:pt x="6290" y="19938"/>
                  </a:lnTo>
                  <a:lnTo>
                    <a:pt x="5214" y="19938"/>
                  </a:lnTo>
                  <a:lnTo>
                    <a:pt x="5214" y="19212"/>
                  </a:lnTo>
                  <a:lnTo>
                    <a:pt x="5214" y="19938"/>
                  </a:lnTo>
                  <a:lnTo>
                    <a:pt x="4717" y="20562"/>
                  </a:lnTo>
                  <a:lnTo>
                    <a:pt x="3724" y="21600"/>
                  </a:lnTo>
                  <a:lnTo>
                    <a:pt x="1324" y="21600"/>
                  </a:lnTo>
                  <a:lnTo>
                    <a:pt x="1324" y="21185"/>
                  </a:lnTo>
                  <a:lnTo>
                    <a:pt x="828" y="21185"/>
                  </a:lnTo>
                  <a:lnTo>
                    <a:pt x="497" y="20562"/>
                  </a:lnTo>
                  <a:lnTo>
                    <a:pt x="828" y="20562"/>
                  </a:lnTo>
                  <a:lnTo>
                    <a:pt x="1324" y="19938"/>
                  </a:lnTo>
                  <a:lnTo>
                    <a:pt x="828" y="19938"/>
                  </a:lnTo>
                  <a:lnTo>
                    <a:pt x="497" y="19212"/>
                  </a:lnTo>
                  <a:lnTo>
                    <a:pt x="0" y="18796"/>
                  </a:lnTo>
                  <a:lnTo>
                    <a:pt x="497" y="18796"/>
                  </a:lnTo>
                  <a:lnTo>
                    <a:pt x="497" y="18173"/>
                  </a:lnTo>
                  <a:lnTo>
                    <a:pt x="828" y="18173"/>
                  </a:lnTo>
                  <a:lnTo>
                    <a:pt x="828" y="17550"/>
                  </a:lnTo>
                  <a:lnTo>
                    <a:pt x="497" y="17550"/>
                  </a:lnTo>
                  <a:lnTo>
                    <a:pt x="0" y="17135"/>
                  </a:lnTo>
                  <a:lnTo>
                    <a:pt x="0" y="16512"/>
                  </a:lnTo>
                  <a:lnTo>
                    <a:pt x="1324" y="16512"/>
                  </a:lnTo>
                  <a:lnTo>
                    <a:pt x="1324" y="17135"/>
                  </a:lnTo>
                  <a:lnTo>
                    <a:pt x="1821" y="17135"/>
                  </a:lnTo>
                  <a:lnTo>
                    <a:pt x="1821" y="16512"/>
                  </a:lnTo>
                  <a:lnTo>
                    <a:pt x="497" y="16512"/>
                  </a:lnTo>
                  <a:lnTo>
                    <a:pt x="0" y="15785"/>
                  </a:lnTo>
                  <a:lnTo>
                    <a:pt x="0" y="14746"/>
                  </a:lnTo>
                  <a:lnTo>
                    <a:pt x="1324" y="14746"/>
                  </a:lnTo>
                  <a:lnTo>
                    <a:pt x="1324" y="14123"/>
                  </a:lnTo>
                  <a:lnTo>
                    <a:pt x="1821" y="14123"/>
                  </a:lnTo>
                  <a:lnTo>
                    <a:pt x="1821" y="13500"/>
                  </a:lnTo>
                  <a:lnTo>
                    <a:pt x="2897" y="13500"/>
                  </a:lnTo>
                  <a:lnTo>
                    <a:pt x="2897" y="12877"/>
                  </a:lnTo>
                  <a:lnTo>
                    <a:pt x="2317" y="12358"/>
                  </a:lnTo>
                  <a:lnTo>
                    <a:pt x="4221" y="12358"/>
                  </a:lnTo>
                  <a:lnTo>
                    <a:pt x="4717" y="11735"/>
                  </a:lnTo>
                  <a:lnTo>
                    <a:pt x="4717" y="11112"/>
                  </a:lnTo>
                  <a:lnTo>
                    <a:pt x="5793" y="11112"/>
                  </a:lnTo>
                  <a:lnTo>
                    <a:pt x="5793" y="10696"/>
                  </a:lnTo>
                  <a:lnTo>
                    <a:pt x="6290" y="10696"/>
                  </a:lnTo>
                  <a:lnTo>
                    <a:pt x="6290" y="9450"/>
                  </a:lnTo>
                  <a:lnTo>
                    <a:pt x="6621" y="8723"/>
                  </a:lnTo>
                  <a:lnTo>
                    <a:pt x="7117" y="8308"/>
                  </a:lnTo>
                  <a:lnTo>
                    <a:pt x="7117" y="7685"/>
                  </a:lnTo>
                  <a:lnTo>
                    <a:pt x="7117" y="8308"/>
                  </a:lnTo>
                  <a:lnTo>
                    <a:pt x="7614" y="8308"/>
                  </a:lnTo>
                  <a:lnTo>
                    <a:pt x="7614" y="6438"/>
                  </a:lnTo>
                  <a:lnTo>
                    <a:pt x="8690" y="6438"/>
                  </a:lnTo>
                  <a:lnTo>
                    <a:pt x="8690" y="5296"/>
                  </a:lnTo>
                  <a:lnTo>
                    <a:pt x="8110" y="5296"/>
                  </a:lnTo>
                  <a:lnTo>
                    <a:pt x="8110" y="4673"/>
                  </a:lnTo>
                  <a:lnTo>
                    <a:pt x="7614" y="4673"/>
                  </a:lnTo>
                  <a:lnTo>
                    <a:pt x="7614" y="5296"/>
                  </a:lnTo>
                  <a:lnTo>
                    <a:pt x="7117" y="5296"/>
                  </a:lnTo>
                  <a:lnTo>
                    <a:pt x="7117" y="4673"/>
                  </a:lnTo>
                  <a:lnTo>
                    <a:pt x="7614" y="4673"/>
                  </a:lnTo>
                  <a:lnTo>
                    <a:pt x="7614" y="4258"/>
                  </a:lnTo>
                  <a:lnTo>
                    <a:pt x="8110" y="4258"/>
                  </a:lnTo>
                  <a:lnTo>
                    <a:pt x="8690" y="3635"/>
                  </a:lnTo>
                  <a:lnTo>
                    <a:pt x="8690" y="3012"/>
                  </a:lnTo>
                  <a:lnTo>
                    <a:pt x="8690" y="3635"/>
                  </a:lnTo>
                  <a:lnTo>
                    <a:pt x="10014" y="3635"/>
                  </a:lnTo>
                  <a:lnTo>
                    <a:pt x="10014" y="3012"/>
                  </a:lnTo>
                  <a:lnTo>
                    <a:pt x="11007" y="3012"/>
                  </a:lnTo>
                  <a:lnTo>
                    <a:pt x="11007" y="2388"/>
                  </a:lnTo>
                  <a:lnTo>
                    <a:pt x="12083" y="2388"/>
                  </a:lnTo>
                  <a:lnTo>
                    <a:pt x="12083" y="1869"/>
                  </a:lnTo>
                  <a:lnTo>
                    <a:pt x="12414" y="1869"/>
                  </a:lnTo>
                  <a:lnTo>
                    <a:pt x="12414" y="2388"/>
                  </a:lnTo>
                  <a:lnTo>
                    <a:pt x="13407" y="2388"/>
                  </a:lnTo>
                  <a:lnTo>
                    <a:pt x="13903" y="1869"/>
                  </a:lnTo>
                  <a:lnTo>
                    <a:pt x="13903" y="1246"/>
                  </a:lnTo>
                  <a:lnTo>
                    <a:pt x="14483" y="623"/>
                  </a:lnTo>
                  <a:lnTo>
                    <a:pt x="15476" y="623"/>
                  </a:lnTo>
                  <a:lnTo>
                    <a:pt x="15476" y="1246"/>
                  </a:lnTo>
                  <a:lnTo>
                    <a:pt x="14979" y="1246"/>
                  </a:lnTo>
                  <a:lnTo>
                    <a:pt x="16303" y="1246"/>
                  </a:lnTo>
                  <a:lnTo>
                    <a:pt x="16303" y="623"/>
                  </a:lnTo>
                  <a:lnTo>
                    <a:pt x="17379" y="623"/>
                  </a:lnTo>
                  <a:lnTo>
                    <a:pt x="17379" y="1246"/>
                  </a:lnTo>
                  <a:lnTo>
                    <a:pt x="16800" y="1246"/>
                  </a:lnTo>
                  <a:lnTo>
                    <a:pt x="17379" y="1246"/>
                  </a:lnTo>
                  <a:lnTo>
                    <a:pt x="17379" y="623"/>
                  </a:lnTo>
                  <a:lnTo>
                    <a:pt x="17876" y="623"/>
                  </a:lnTo>
                  <a:lnTo>
                    <a:pt x="18372" y="0"/>
                  </a:lnTo>
                  <a:lnTo>
                    <a:pt x="18372" y="623"/>
                  </a:lnTo>
                  <a:lnTo>
                    <a:pt x="20276" y="623"/>
                  </a:lnTo>
                  <a:lnTo>
                    <a:pt x="20772" y="1246"/>
                  </a:lnTo>
                  <a:lnTo>
                    <a:pt x="21600" y="1246"/>
                  </a:lnTo>
                  <a:lnTo>
                    <a:pt x="21600" y="3012"/>
                  </a:lnTo>
                  <a:lnTo>
                    <a:pt x="21269" y="3012"/>
                  </a:lnTo>
                  <a:lnTo>
                    <a:pt x="21269" y="2388"/>
                  </a:lnTo>
                  <a:lnTo>
                    <a:pt x="20276" y="2388"/>
                  </a:lnTo>
                  <a:lnTo>
                    <a:pt x="20276" y="1869"/>
                  </a:lnTo>
                  <a:lnTo>
                    <a:pt x="18703" y="1869"/>
                  </a:lnTo>
                  <a:lnTo>
                    <a:pt x="18703" y="2388"/>
                  </a:lnTo>
                  <a:lnTo>
                    <a:pt x="18372" y="2388"/>
                  </a:lnTo>
                  <a:lnTo>
                    <a:pt x="18372" y="4258"/>
                  </a:lnTo>
                  <a:lnTo>
                    <a:pt x="17876" y="4258"/>
                  </a:lnTo>
                  <a:lnTo>
                    <a:pt x="17379" y="3635"/>
                  </a:lnTo>
                  <a:lnTo>
                    <a:pt x="17379" y="4258"/>
                  </a:lnTo>
                  <a:lnTo>
                    <a:pt x="15476" y="4258"/>
                  </a:lnTo>
                  <a:lnTo>
                    <a:pt x="15476" y="3635"/>
                  </a:lnTo>
                  <a:lnTo>
                    <a:pt x="14979" y="3635"/>
                  </a:lnTo>
                  <a:lnTo>
                    <a:pt x="14979" y="3012"/>
                  </a:lnTo>
                  <a:lnTo>
                    <a:pt x="14483" y="3635"/>
                  </a:lnTo>
                  <a:lnTo>
                    <a:pt x="13407" y="3635"/>
                  </a:lnTo>
                  <a:lnTo>
                    <a:pt x="12910" y="4258"/>
                  </a:lnTo>
                  <a:lnTo>
                    <a:pt x="11586" y="4258"/>
                  </a:lnTo>
                  <a:lnTo>
                    <a:pt x="11586" y="4673"/>
                  </a:lnTo>
                  <a:lnTo>
                    <a:pt x="11007" y="4673"/>
                  </a:lnTo>
                  <a:lnTo>
                    <a:pt x="11007" y="6023"/>
                  </a:lnTo>
                  <a:lnTo>
                    <a:pt x="10510" y="6023"/>
                  </a:lnTo>
                  <a:lnTo>
                    <a:pt x="10510" y="7062"/>
                  </a:lnTo>
                  <a:lnTo>
                    <a:pt x="10014" y="7062"/>
                  </a:lnTo>
                  <a:lnTo>
                    <a:pt x="10014" y="7685"/>
                  </a:lnTo>
                  <a:lnTo>
                    <a:pt x="9517" y="8308"/>
                  </a:lnTo>
                  <a:lnTo>
                    <a:pt x="9517" y="8723"/>
                  </a:lnTo>
                  <a:lnTo>
                    <a:pt x="8690" y="10073"/>
                  </a:lnTo>
                  <a:lnTo>
                    <a:pt x="8690" y="11112"/>
                  </a:lnTo>
                  <a:lnTo>
                    <a:pt x="7614" y="11112"/>
                  </a:lnTo>
                  <a:lnTo>
                    <a:pt x="7117" y="13500"/>
                  </a:lnTo>
                  <a:lnTo>
                    <a:pt x="7117" y="15162"/>
                  </a:lnTo>
                  <a:lnTo>
                    <a:pt x="7614" y="15162"/>
                  </a:lnTo>
                  <a:lnTo>
                    <a:pt x="7614" y="18796"/>
                  </a:lnTo>
                  <a:lnTo>
                    <a:pt x="7117" y="19212"/>
                  </a:lnTo>
                  <a:lnTo>
                    <a:pt x="7117" y="20562"/>
                  </a:lnTo>
                  <a:lnTo>
                    <a:pt x="6290" y="205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4" name="Freeform 419"/>
            <p:cNvSpPr/>
            <p:nvPr/>
          </p:nvSpPr>
          <p:spPr>
            <a:xfrm>
              <a:off x="3561623" y="297268"/>
              <a:ext cx="442030" cy="3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0" y="20562"/>
                  </a:moveTo>
                  <a:lnTo>
                    <a:pt x="6290" y="19938"/>
                  </a:lnTo>
                  <a:lnTo>
                    <a:pt x="5214" y="19938"/>
                  </a:lnTo>
                  <a:lnTo>
                    <a:pt x="5214" y="19212"/>
                  </a:lnTo>
                  <a:lnTo>
                    <a:pt x="5214" y="19938"/>
                  </a:lnTo>
                  <a:lnTo>
                    <a:pt x="4717" y="20562"/>
                  </a:lnTo>
                  <a:lnTo>
                    <a:pt x="3724" y="21600"/>
                  </a:lnTo>
                  <a:lnTo>
                    <a:pt x="1324" y="21600"/>
                  </a:lnTo>
                  <a:lnTo>
                    <a:pt x="1324" y="21185"/>
                  </a:lnTo>
                  <a:lnTo>
                    <a:pt x="828" y="21185"/>
                  </a:lnTo>
                  <a:lnTo>
                    <a:pt x="497" y="20562"/>
                  </a:lnTo>
                  <a:lnTo>
                    <a:pt x="828" y="20562"/>
                  </a:lnTo>
                  <a:lnTo>
                    <a:pt x="1324" y="19938"/>
                  </a:lnTo>
                  <a:lnTo>
                    <a:pt x="828" y="19938"/>
                  </a:lnTo>
                  <a:lnTo>
                    <a:pt x="497" y="19212"/>
                  </a:lnTo>
                  <a:lnTo>
                    <a:pt x="0" y="18796"/>
                  </a:lnTo>
                  <a:lnTo>
                    <a:pt x="497" y="18796"/>
                  </a:lnTo>
                  <a:lnTo>
                    <a:pt x="497" y="18173"/>
                  </a:lnTo>
                  <a:lnTo>
                    <a:pt x="828" y="18173"/>
                  </a:lnTo>
                  <a:lnTo>
                    <a:pt x="828" y="17550"/>
                  </a:lnTo>
                  <a:lnTo>
                    <a:pt x="497" y="17550"/>
                  </a:lnTo>
                  <a:lnTo>
                    <a:pt x="0" y="17135"/>
                  </a:lnTo>
                  <a:lnTo>
                    <a:pt x="0" y="16512"/>
                  </a:lnTo>
                  <a:lnTo>
                    <a:pt x="1324" y="16512"/>
                  </a:lnTo>
                  <a:lnTo>
                    <a:pt x="1324" y="17135"/>
                  </a:lnTo>
                  <a:lnTo>
                    <a:pt x="1821" y="17135"/>
                  </a:lnTo>
                  <a:lnTo>
                    <a:pt x="1821" y="16512"/>
                  </a:lnTo>
                  <a:lnTo>
                    <a:pt x="497" y="16512"/>
                  </a:lnTo>
                  <a:lnTo>
                    <a:pt x="0" y="15785"/>
                  </a:lnTo>
                  <a:lnTo>
                    <a:pt x="0" y="14746"/>
                  </a:lnTo>
                  <a:lnTo>
                    <a:pt x="1324" y="14746"/>
                  </a:lnTo>
                  <a:lnTo>
                    <a:pt x="1324" y="14123"/>
                  </a:lnTo>
                  <a:lnTo>
                    <a:pt x="1821" y="14123"/>
                  </a:lnTo>
                  <a:lnTo>
                    <a:pt x="1821" y="13500"/>
                  </a:lnTo>
                  <a:lnTo>
                    <a:pt x="2897" y="13500"/>
                  </a:lnTo>
                  <a:lnTo>
                    <a:pt x="2897" y="12877"/>
                  </a:lnTo>
                  <a:lnTo>
                    <a:pt x="2317" y="12358"/>
                  </a:lnTo>
                  <a:lnTo>
                    <a:pt x="4221" y="12358"/>
                  </a:lnTo>
                  <a:lnTo>
                    <a:pt x="4717" y="11735"/>
                  </a:lnTo>
                  <a:lnTo>
                    <a:pt x="4717" y="11112"/>
                  </a:lnTo>
                  <a:lnTo>
                    <a:pt x="5793" y="11112"/>
                  </a:lnTo>
                  <a:lnTo>
                    <a:pt x="5793" y="10696"/>
                  </a:lnTo>
                  <a:lnTo>
                    <a:pt x="6290" y="10696"/>
                  </a:lnTo>
                  <a:lnTo>
                    <a:pt x="6290" y="9450"/>
                  </a:lnTo>
                  <a:lnTo>
                    <a:pt x="6621" y="8723"/>
                  </a:lnTo>
                  <a:lnTo>
                    <a:pt x="7117" y="8308"/>
                  </a:lnTo>
                  <a:lnTo>
                    <a:pt x="7117" y="7685"/>
                  </a:lnTo>
                  <a:lnTo>
                    <a:pt x="7117" y="8308"/>
                  </a:lnTo>
                  <a:lnTo>
                    <a:pt x="7614" y="8308"/>
                  </a:lnTo>
                  <a:lnTo>
                    <a:pt x="7614" y="6438"/>
                  </a:lnTo>
                  <a:lnTo>
                    <a:pt x="8690" y="6438"/>
                  </a:lnTo>
                  <a:lnTo>
                    <a:pt x="8690" y="5296"/>
                  </a:lnTo>
                  <a:lnTo>
                    <a:pt x="8110" y="5296"/>
                  </a:lnTo>
                  <a:lnTo>
                    <a:pt x="8110" y="4673"/>
                  </a:lnTo>
                  <a:lnTo>
                    <a:pt x="7614" y="4673"/>
                  </a:lnTo>
                  <a:lnTo>
                    <a:pt x="7614" y="5296"/>
                  </a:lnTo>
                  <a:lnTo>
                    <a:pt x="7117" y="5296"/>
                  </a:lnTo>
                  <a:lnTo>
                    <a:pt x="7117" y="4673"/>
                  </a:lnTo>
                  <a:lnTo>
                    <a:pt x="7614" y="4673"/>
                  </a:lnTo>
                  <a:lnTo>
                    <a:pt x="7614" y="4258"/>
                  </a:lnTo>
                  <a:lnTo>
                    <a:pt x="8110" y="4258"/>
                  </a:lnTo>
                  <a:lnTo>
                    <a:pt x="8690" y="3635"/>
                  </a:lnTo>
                  <a:lnTo>
                    <a:pt x="8690" y="3012"/>
                  </a:lnTo>
                  <a:lnTo>
                    <a:pt x="8690" y="3635"/>
                  </a:lnTo>
                  <a:lnTo>
                    <a:pt x="10014" y="3635"/>
                  </a:lnTo>
                  <a:lnTo>
                    <a:pt x="10014" y="3012"/>
                  </a:lnTo>
                  <a:lnTo>
                    <a:pt x="11007" y="3012"/>
                  </a:lnTo>
                  <a:lnTo>
                    <a:pt x="11007" y="2388"/>
                  </a:lnTo>
                  <a:lnTo>
                    <a:pt x="12083" y="2388"/>
                  </a:lnTo>
                  <a:lnTo>
                    <a:pt x="12083" y="1869"/>
                  </a:lnTo>
                  <a:lnTo>
                    <a:pt x="12414" y="1869"/>
                  </a:lnTo>
                  <a:lnTo>
                    <a:pt x="12414" y="2388"/>
                  </a:lnTo>
                  <a:lnTo>
                    <a:pt x="13407" y="2388"/>
                  </a:lnTo>
                  <a:lnTo>
                    <a:pt x="13903" y="1869"/>
                  </a:lnTo>
                  <a:lnTo>
                    <a:pt x="13903" y="1246"/>
                  </a:lnTo>
                  <a:lnTo>
                    <a:pt x="14483" y="623"/>
                  </a:lnTo>
                  <a:lnTo>
                    <a:pt x="15476" y="623"/>
                  </a:lnTo>
                  <a:lnTo>
                    <a:pt x="15476" y="1246"/>
                  </a:lnTo>
                  <a:lnTo>
                    <a:pt x="14979" y="1246"/>
                  </a:lnTo>
                  <a:lnTo>
                    <a:pt x="16303" y="1246"/>
                  </a:lnTo>
                  <a:lnTo>
                    <a:pt x="16303" y="623"/>
                  </a:lnTo>
                  <a:lnTo>
                    <a:pt x="17379" y="623"/>
                  </a:lnTo>
                  <a:lnTo>
                    <a:pt x="17379" y="1246"/>
                  </a:lnTo>
                  <a:lnTo>
                    <a:pt x="16800" y="1246"/>
                  </a:lnTo>
                  <a:lnTo>
                    <a:pt x="17379" y="1246"/>
                  </a:lnTo>
                  <a:lnTo>
                    <a:pt x="17379" y="623"/>
                  </a:lnTo>
                  <a:lnTo>
                    <a:pt x="17876" y="623"/>
                  </a:lnTo>
                  <a:lnTo>
                    <a:pt x="18372" y="0"/>
                  </a:lnTo>
                  <a:lnTo>
                    <a:pt x="18372" y="623"/>
                  </a:lnTo>
                  <a:lnTo>
                    <a:pt x="20276" y="623"/>
                  </a:lnTo>
                  <a:lnTo>
                    <a:pt x="20772" y="1246"/>
                  </a:lnTo>
                  <a:lnTo>
                    <a:pt x="21600" y="1246"/>
                  </a:lnTo>
                  <a:lnTo>
                    <a:pt x="21600" y="3012"/>
                  </a:lnTo>
                  <a:lnTo>
                    <a:pt x="21269" y="3012"/>
                  </a:lnTo>
                  <a:lnTo>
                    <a:pt x="21269" y="2388"/>
                  </a:lnTo>
                  <a:lnTo>
                    <a:pt x="20276" y="2388"/>
                  </a:lnTo>
                  <a:lnTo>
                    <a:pt x="20276" y="1869"/>
                  </a:lnTo>
                  <a:lnTo>
                    <a:pt x="18703" y="1869"/>
                  </a:lnTo>
                  <a:lnTo>
                    <a:pt x="18703" y="2388"/>
                  </a:lnTo>
                  <a:lnTo>
                    <a:pt x="18372" y="2388"/>
                  </a:lnTo>
                  <a:lnTo>
                    <a:pt x="18372" y="4258"/>
                  </a:lnTo>
                  <a:lnTo>
                    <a:pt x="17876" y="4258"/>
                  </a:lnTo>
                  <a:lnTo>
                    <a:pt x="17379" y="3635"/>
                  </a:lnTo>
                  <a:lnTo>
                    <a:pt x="17379" y="4258"/>
                  </a:lnTo>
                  <a:lnTo>
                    <a:pt x="15476" y="4258"/>
                  </a:lnTo>
                  <a:lnTo>
                    <a:pt x="15476" y="3635"/>
                  </a:lnTo>
                  <a:lnTo>
                    <a:pt x="14979" y="3635"/>
                  </a:lnTo>
                  <a:lnTo>
                    <a:pt x="14979" y="3012"/>
                  </a:lnTo>
                  <a:lnTo>
                    <a:pt x="14483" y="3635"/>
                  </a:lnTo>
                  <a:lnTo>
                    <a:pt x="13407" y="3635"/>
                  </a:lnTo>
                  <a:lnTo>
                    <a:pt x="12910" y="4258"/>
                  </a:lnTo>
                  <a:lnTo>
                    <a:pt x="11586" y="4258"/>
                  </a:lnTo>
                  <a:lnTo>
                    <a:pt x="11586" y="4673"/>
                  </a:lnTo>
                  <a:lnTo>
                    <a:pt x="11007" y="4673"/>
                  </a:lnTo>
                  <a:lnTo>
                    <a:pt x="11007" y="6023"/>
                  </a:lnTo>
                  <a:lnTo>
                    <a:pt x="10510" y="6023"/>
                  </a:lnTo>
                  <a:lnTo>
                    <a:pt x="10510" y="7062"/>
                  </a:lnTo>
                  <a:lnTo>
                    <a:pt x="10014" y="7062"/>
                  </a:lnTo>
                  <a:lnTo>
                    <a:pt x="10014" y="7685"/>
                  </a:lnTo>
                  <a:lnTo>
                    <a:pt x="9517" y="8308"/>
                  </a:lnTo>
                  <a:lnTo>
                    <a:pt x="9517" y="8723"/>
                  </a:lnTo>
                  <a:lnTo>
                    <a:pt x="8690" y="10073"/>
                  </a:lnTo>
                  <a:lnTo>
                    <a:pt x="8690" y="11112"/>
                  </a:lnTo>
                  <a:lnTo>
                    <a:pt x="7614" y="11112"/>
                  </a:lnTo>
                  <a:lnTo>
                    <a:pt x="7117" y="13500"/>
                  </a:lnTo>
                  <a:lnTo>
                    <a:pt x="7117" y="15162"/>
                  </a:lnTo>
                  <a:lnTo>
                    <a:pt x="7614" y="15162"/>
                  </a:lnTo>
                  <a:lnTo>
                    <a:pt x="7614" y="18796"/>
                  </a:lnTo>
                  <a:lnTo>
                    <a:pt x="7117" y="19212"/>
                  </a:lnTo>
                  <a:lnTo>
                    <a:pt x="7117" y="20562"/>
                  </a:lnTo>
                  <a:lnTo>
                    <a:pt x="6290" y="205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5" name="Freeform 420"/>
            <p:cNvSpPr/>
            <p:nvPr/>
          </p:nvSpPr>
          <p:spPr>
            <a:xfrm>
              <a:off x="3986715" y="1119769"/>
              <a:ext cx="128715" cy="1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3"/>
                  </a:moveTo>
                  <a:lnTo>
                    <a:pt x="4547" y="3857"/>
                  </a:lnTo>
                  <a:lnTo>
                    <a:pt x="8242" y="3857"/>
                  </a:lnTo>
                  <a:lnTo>
                    <a:pt x="8242" y="1543"/>
                  </a:lnTo>
                  <a:lnTo>
                    <a:pt x="11653" y="1543"/>
                  </a:lnTo>
                  <a:lnTo>
                    <a:pt x="11653" y="0"/>
                  </a:lnTo>
                  <a:lnTo>
                    <a:pt x="16484" y="0"/>
                  </a:lnTo>
                  <a:lnTo>
                    <a:pt x="16484" y="1543"/>
                  </a:lnTo>
                  <a:lnTo>
                    <a:pt x="19895" y="1543"/>
                  </a:lnTo>
                  <a:lnTo>
                    <a:pt x="19895" y="6557"/>
                  </a:lnTo>
                  <a:lnTo>
                    <a:pt x="18189" y="6557"/>
                  </a:lnTo>
                  <a:lnTo>
                    <a:pt x="18189" y="8871"/>
                  </a:lnTo>
                  <a:lnTo>
                    <a:pt x="19895" y="8871"/>
                  </a:lnTo>
                  <a:lnTo>
                    <a:pt x="19895" y="10414"/>
                  </a:lnTo>
                  <a:lnTo>
                    <a:pt x="21600" y="10414"/>
                  </a:lnTo>
                  <a:lnTo>
                    <a:pt x="21600" y="12729"/>
                  </a:lnTo>
                  <a:lnTo>
                    <a:pt x="19895" y="12729"/>
                  </a:lnTo>
                  <a:lnTo>
                    <a:pt x="19895" y="15043"/>
                  </a:lnTo>
                  <a:lnTo>
                    <a:pt x="18189" y="15043"/>
                  </a:lnTo>
                  <a:lnTo>
                    <a:pt x="16484" y="17357"/>
                  </a:lnTo>
                  <a:lnTo>
                    <a:pt x="14495" y="17357"/>
                  </a:lnTo>
                  <a:lnTo>
                    <a:pt x="14495" y="19286"/>
                  </a:lnTo>
                  <a:lnTo>
                    <a:pt x="12789" y="19286"/>
                  </a:lnTo>
                  <a:lnTo>
                    <a:pt x="11653" y="21600"/>
                  </a:lnTo>
                  <a:lnTo>
                    <a:pt x="9947" y="21600"/>
                  </a:lnTo>
                  <a:lnTo>
                    <a:pt x="9947" y="19286"/>
                  </a:lnTo>
                  <a:lnTo>
                    <a:pt x="1705" y="19286"/>
                  </a:lnTo>
                  <a:lnTo>
                    <a:pt x="1705" y="15043"/>
                  </a:lnTo>
                  <a:lnTo>
                    <a:pt x="0" y="15043"/>
                  </a:lnTo>
                  <a:lnTo>
                    <a:pt x="0" y="10414"/>
                  </a:lnTo>
                  <a:lnTo>
                    <a:pt x="1705" y="8871"/>
                  </a:lnTo>
                  <a:lnTo>
                    <a:pt x="1705" y="6557"/>
                  </a:lnTo>
                  <a:lnTo>
                    <a:pt x="0" y="3857"/>
                  </a:lnTo>
                  <a:lnTo>
                    <a:pt x="0" y="154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6" name="Freeform 421"/>
            <p:cNvSpPr/>
            <p:nvPr/>
          </p:nvSpPr>
          <p:spPr>
            <a:xfrm>
              <a:off x="3986715" y="1119769"/>
              <a:ext cx="128715" cy="1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3"/>
                  </a:moveTo>
                  <a:lnTo>
                    <a:pt x="4547" y="3857"/>
                  </a:lnTo>
                  <a:lnTo>
                    <a:pt x="8242" y="3857"/>
                  </a:lnTo>
                  <a:lnTo>
                    <a:pt x="8242" y="1543"/>
                  </a:lnTo>
                  <a:lnTo>
                    <a:pt x="11653" y="1543"/>
                  </a:lnTo>
                  <a:lnTo>
                    <a:pt x="11653" y="0"/>
                  </a:lnTo>
                  <a:lnTo>
                    <a:pt x="16484" y="0"/>
                  </a:lnTo>
                  <a:lnTo>
                    <a:pt x="16484" y="1543"/>
                  </a:lnTo>
                  <a:lnTo>
                    <a:pt x="19895" y="1543"/>
                  </a:lnTo>
                  <a:lnTo>
                    <a:pt x="19895" y="6557"/>
                  </a:lnTo>
                  <a:lnTo>
                    <a:pt x="18189" y="6557"/>
                  </a:lnTo>
                  <a:lnTo>
                    <a:pt x="18189" y="8871"/>
                  </a:lnTo>
                  <a:lnTo>
                    <a:pt x="19895" y="8871"/>
                  </a:lnTo>
                  <a:lnTo>
                    <a:pt x="19895" y="10414"/>
                  </a:lnTo>
                  <a:lnTo>
                    <a:pt x="21600" y="10414"/>
                  </a:lnTo>
                  <a:lnTo>
                    <a:pt x="21600" y="12729"/>
                  </a:lnTo>
                  <a:lnTo>
                    <a:pt x="19895" y="12729"/>
                  </a:lnTo>
                  <a:lnTo>
                    <a:pt x="19895" y="15043"/>
                  </a:lnTo>
                  <a:lnTo>
                    <a:pt x="18189" y="15043"/>
                  </a:lnTo>
                  <a:lnTo>
                    <a:pt x="16484" y="17357"/>
                  </a:lnTo>
                  <a:lnTo>
                    <a:pt x="14495" y="17357"/>
                  </a:lnTo>
                  <a:lnTo>
                    <a:pt x="14495" y="19286"/>
                  </a:lnTo>
                  <a:lnTo>
                    <a:pt x="12789" y="19286"/>
                  </a:lnTo>
                  <a:lnTo>
                    <a:pt x="11653" y="21600"/>
                  </a:lnTo>
                  <a:lnTo>
                    <a:pt x="9947" y="21600"/>
                  </a:lnTo>
                  <a:lnTo>
                    <a:pt x="9947" y="19286"/>
                  </a:lnTo>
                  <a:lnTo>
                    <a:pt x="1705" y="19286"/>
                  </a:lnTo>
                  <a:lnTo>
                    <a:pt x="1705" y="15043"/>
                  </a:lnTo>
                  <a:lnTo>
                    <a:pt x="0" y="15043"/>
                  </a:lnTo>
                  <a:lnTo>
                    <a:pt x="0" y="10414"/>
                  </a:lnTo>
                  <a:lnTo>
                    <a:pt x="1705" y="8871"/>
                  </a:lnTo>
                  <a:lnTo>
                    <a:pt x="1705" y="6557"/>
                  </a:lnTo>
                  <a:lnTo>
                    <a:pt x="0" y="3857"/>
                  </a:lnTo>
                  <a:lnTo>
                    <a:pt x="0" y="154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7" name="Freeform 422"/>
            <p:cNvSpPr/>
            <p:nvPr/>
          </p:nvSpPr>
          <p:spPr>
            <a:xfrm>
              <a:off x="4073088" y="1190894"/>
              <a:ext cx="49116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00"/>
                  </a:moveTo>
                  <a:lnTo>
                    <a:pt x="0" y="21600"/>
                  </a:lnTo>
                  <a:lnTo>
                    <a:pt x="5214" y="18400"/>
                  </a:lnTo>
                  <a:lnTo>
                    <a:pt x="14152" y="18400"/>
                  </a:lnTo>
                  <a:lnTo>
                    <a:pt x="14152" y="13600"/>
                  </a:lnTo>
                  <a:lnTo>
                    <a:pt x="21600" y="13600"/>
                  </a:lnTo>
                  <a:lnTo>
                    <a:pt x="18621" y="8800"/>
                  </a:lnTo>
                  <a:lnTo>
                    <a:pt x="14152" y="8800"/>
                  </a:lnTo>
                  <a:lnTo>
                    <a:pt x="14152" y="0"/>
                  </a:lnTo>
                  <a:lnTo>
                    <a:pt x="9683" y="0"/>
                  </a:lnTo>
                  <a:lnTo>
                    <a:pt x="5214" y="4800"/>
                  </a:lnTo>
                  <a:lnTo>
                    <a:pt x="0" y="4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8" name="Freeform 423"/>
            <p:cNvSpPr/>
            <p:nvPr/>
          </p:nvSpPr>
          <p:spPr>
            <a:xfrm>
              <a:off x="4073088" y="1190894"/>
              <a:ext cx="49116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00"/>
                  </a:moveTo>
                  <a:lnTo>
                    <a:pt x="0" y="21600"/>
                  </a:lnTo>
                  <a:lnTo>
                    <a:pt x="5214" y="18400"/>
                  </a:lnTo>
                  <a:lnTo>
                    <a:pt x="14152" y="18400"/>
                  </a:lnTo>
                  <a:lnTo>
                    <a:pt x="14152" y="13600"/>
                  </a:lnTo>
                  <a:lnTo>
                    <a:pt x="21600" y="13600"/>
                  </a:lnTo>
                  <a:lnTo>
                    <a:pt x="18621" y="8800"/>
                  </a:lnTo>
                  <a:lnTo>
                    <a:pt x="14152" y="8800"/>
                  </a:lnTo>
                  <a:lnTo>
                    <a:pt x="14152" y="0"/>
                  </a:lnTo>
                  <a:lnTo>
                    <a:pt x="9683" y="0"/>
                  </a:lnTo>
                  <a:lnTo>
                    <a:pt x="5214" y="4800"/>
                  </a:lnTo>
                  <a:lnTo>
                    <a:pt x="0" y="4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9" name="Freeform 424"/>
            <p:cNvSpPr/>
            <p:nvPr/>
          </p:nvSpPr>
          <p:spPr>
            <a:xfrm>
              <a:off x="3927439" y="1201836"/>
              <a:ext cx="145651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775"/>
                  </a:moveTo>
                  <a:lnTo>
                    <a:pt x="16074" y="2501"/>
                  </a:lnTo>
                  <a:lnTo>
                    <a:pt x="14567" y="3865"/>
                  </a:lnTo>
                  <a:lnTo>
                    <a:pt x="12809" y="3865"/>
                  </a:lnTo>
                  <a:lnTo>
                    <a:pt x="11302" y="4775"/>
                  </a:lnTo>
                  <a:lnTo>
                    <a:pt x="11302" y="7503"/>
                  </a:lnTo>
                  <a:lnTo>
                    <a:pt x="10298" y="7503"/>
                  </a:lnTo>
                  <a:lnTo>
                    <a:pt x="10298" y="6139"/>
                  </a:lnTo>
                  <a:lnTo>
                    <a:pt x="8791" y="6139"/>
                  </a:lnTo>
                  <a:lnTo>
                    <a:pt x="8791" y="4775"/>
                  </a:lnTo>
                  <a:lnTo>
                    <a:pt x="8791" y="7503"/>
                  </a:lnTo>
                  <a:lnTo>
                    <a:pt x="10298" y="9095"/>
                  </a:lnTo>
                  <a:lnTo>
                    <a:pt x="10298" y="18872"/>
                  </a:lnTo>
                  <a:lnTo>
                    <a:pt x="11302" y="18872"/>
                  </a:lnTo>
                  <a:lnTo>
                    <a:pt x="11302" y="20236"/>
                  </a:lnTo>
                  <a:lnTo>
                    <a:pt x="8791" y="20236"/>
                  </a:lnTo>
                  <a:lnTo>
                    <a:pt x="8791" y="21600"/>
                  </a:lnTo>
                  <a:lnTo>
                    <a:pt x="8791" y="18872"/>
                  </a:lnTo>
                  <a:lnTo>
                    <a:pt x="7284" y="18872"/>
                  </a:lnTo>
                  <a:lnTo>
                    <a:pt x="7284" y="20236"/>
                  </a:lnTo>
                  <a:lnTo>
                    <a:pt x="5526" y="20236"/>
                  </a:lnTo>
                  <a:lnTo>
                    <a:pt x="5526" y="17962"/>
                  </a:lnTo>
                  <a:lnTo>
                    <a:pt x="4019" y="17962"/>
                  </a:lnTo>
                  <a:lnTo>
                    <a:pt x="4019" y="16598"/>
                  </a:lnTo>
                  <a:lnTo>
                    <a:pt x="5526" y="15006"/>
                  </a:lnTo>
                  <a:lnTo>
                    <a:pt x="4019" y="15006"/>
                  </a:lnTo>
                  <a:lnTo>
                    <a:pt x="2512" y="14097"/>
                  </a:lnTo>
                  <a:lnTo>
                    <a:pt x="1507" y="14097"/>
                  </a:lnTo>
                  <a:lnTo>
                    <a:pt x="1507" y="12733"/>
                  </a:lnTo>
                  <a:lnTo>
                    <a:pt x="0" y="11368"/>
                  </a:lnTo>
                  <a:lnTo>
                    <a:pt x="0" y="9095"/>
                  </a:lnTo>
                  <a:lnTo>
                    <a:pt x="1507" y="9095"/>
                  </a:lnTo>
                  <a:lnTo>
                    <a:pt x="2512" y="7503"/>
                  </a:lnTo>
                  <a:lnTo>
                    <a:pt x="2512" y="4775"/>
                  </a:lnTo>
                  <a:lnTo>
                    <a:pt x="4019" y="3865"/>
                  </a:lnTo>
                  <a:lnTo>
                    <a:pt x="7284" y="3865"/>
                  </a:lnTo>
                  <a:lnTo>
                    <a:pt x="8791" y="2501"/>
                  </a:lnTo>
                  <a:lnTo>
                    <a:pt x="10298" y="2501"/>
                  </a:lnTo>
                  <a:lnTo>
                    <a:pt x="10298" y="1137"/>
                  </a:lnTo>
                  <a:lnTo>
                    <a:pt x="17581" y="1137"/>
                  </a:lnTo>
                  <a:lnTo>
                    <a:pt x="17581" y="2501"/>
                  </a:lnTo>
                  <a:lnTo>
                    <a:pt x="19088" y="2501"/>
                  </a:lnTo>
                  <a:lnTo>
                    <a:pt x="20093" y="1137"/>
                  </a:lnTo>
                  <a:lnTo>
                    <a:pt x="20093" y="0"/>
                  </a:lnTo>
                  <a:lnTo>
                    <a:pt x="21600" y="0"/>
                  </a:lnTo>
                  <a:lnTo>
                    <a:pt x="21600" y="47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0" name="Freeform 425"/>
            <p:cNvSpPr/>
            <p:nvPr/>
          </p:nvSpPr>
          <p:spPr>
            <a:xfrm>
              <a:off x="3927439" y="1201836"/>
              <a:ext cx="145651" cy="17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775"/>
                  </a:moveTo>
                  <a:lnTo>
                    <a:pt x="16074" y="2501"/>
                  </a:lnTo>
                  <a:lnTo>
                    <a:pt x="14567" y="3865"/>
                  </a:lnTo>
                  <a:lnTo>
                    <a:pt x="12809" y="3865"/>
                  </a:lnTo>
                  <a:lnTo>
                    <a:pt x="11302" y="4775"/>
                  </a:lnTo>
                  <a:lnTo>
                    <a:pt x="11302" y="7503"/>
                  </a:lnTo>
                  <a:lnTo>
                    <a:pt x="10298" y="7503"/>
                  </a:lnTo>
                  <a:lnTo>
                    <a:pt x="10298" y="6139"/>
                  </a:lnTo>
                  <a:lnTo>
                    <a:pt x="8791" y="6139"/>
                  </a:lnTo>
                  <a:lnTo>
                    <a:pt x="8791" y="4775"/>
                  </a:lnTo>
                  <a:lnTo>
                    <a:pt x="8791" y="7503"/>
                  </a:lnTo>
                  <a:lnTo>
                    <a:pt x="10298" y="9095"/>
                  </a:lnTo>
                  <a:lnTo>
                    <a:pt x="10298" y="18872"/>
                  </a:lnTo>
                  <a:lnTo>
                    <a:pt x="11302" y="18872"/>
                  </a:lnTo>
                  <a:lnTo>
                    <a:pt x="11302" y="20236"/>
                  </a:lnTo>
                  <a:lnTo>
                    <a:pt x="8791" y="20236"/>
                  </a:lnTo>
                  <a:lnTo>
                    <a:pt x="8791" y="21600"/>
                  </a:lnTo>
                  <a:lnTo>
                    <a:pt x="8791" y="18872"/>
                  </a:lnTo>
                  <a:lnTo>
                    <a:pt x="7284" y="18872"/>
                  </a:lnTo>
                  <a:lnTo>
                    <a:pt x="7284" y="20236"/>
                  </a:lnTo>
                  <a:lnTo>
                    <a:pt x="5526" y="20236"/>
                  </a:lnTo>
                  <a:lnTo>
                    <a:pt x="5526" y="17962"/>
                  </a:lnTo>
                  <a:lnTo>
                    <a:pt x="4019" y="17962"/>
                  </a:lnTo>
                  <a:lnTo>
                    <a:pt x="4019" y="16598"/>
                  </a:lnTo>
                  <a:lnTo>
                    <a:pt x="5526" y="15006"/>
                  </a:lnTo>
                  <a:lnTo>
                    <a:pt x="4019" y="15006"/>
                  </a:lnTo>
                  <a:lnTo>
                    <a:pt x="2512" y="14097"/>
                  </a:lnTo>
                  <a:lnTo>
                    <a:pt x="1507" y="14097"/>
                  </a:lnTo>
                  <a:lnTo>
                    <a:pt x="1507" y="12733"/>
                  </a:lnTo>
                  <a:lnTo>
                    <a:pt x="0" y="11368"/>
                  </a:lnTo>
                  <a:lnTo>
                    <a:pt x="0" y="9095"/>
                  </a:lnTo>
                  <a:lnTo>
                    <a:pt x="1507" y="9095"/>
                  </a:lnTo>
                  <a:lnTo>
                    <a:pt x="2512" y="7503"/>
                  </a:lnTo>
                  <a:lnTo>
                    <a:pt x="2512" y="4775"/>
                  </a:lnTo>
                  <a:lnTo>
                    <a:pt x="4019" y="3865"/>
                  </a:lnTo>
                  <a:lnTo>
                    <a:pt x="7284" y="3865"/>
                  </a:lnTo>
                  <a:lnTo>
                    <a:pt x="8791" y="2501"/>
                  </a:lnTo>
                  <a:lnTo>
                    <a:pt x="10298" y="2501"/>
                  </a:lnTo>
                  <a:lnTo>
                    <a:pt x="10298" y="1137"/>
                  </a:lnTo>
                  <a:lnTo>
                    <a:pt x="17581" y="1137"/>
                  </a:lnTo>
                  <a:lnTo>
                    <a:pt x="17581" y="2501"/>
                  </a:lnTo>
                  <a:lnTo>
                    <a:pt x="19088" y="2501"/>
                  </a:lnTo>
                  <a:lnTo>
                    <a:pt x="20093" y="1137"/>
                  </a:lnTo>
                  <a:lnTo>
                    <a:pt x="20093" y="0"/>
                  </a:lnTo>
                  <a:lnTo>
                    <a:pt x="21600" y="0"/>
                  </a:lnTo>
                  <a:lnTo>
                    <a:pt x="21600" y="47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1" name="Freeform 426"/>
            <p:cNvSpPr/>
            <p:nvPr/>
          </p:nvSpPr>
          <p:spPr>
            <a:xfrm>
              <a:off x="3895261" y="1179952"/>
              <a:ext cx="49117" cy="9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046"/>
                  </a:moveTo>
                  <a:lnTo>
                    <a:pt x="21600" y="9554"/>
                  </a:lnTo>
                  <a:lnTo>
                    <a:pt x="18621" y="7062"/>
                  </a:lnTo>
                  <a:lnTo>
                    <a:pt x="18621" y="4985"/>
                  </a:lnTo>
                  <a:lnTo>
                    <a:pt x="9683" y="0"/>
                  </a:lnTo>
                  <a:lnTo>
                    <a:pt x="4469" y="0"/>
                  </a:lnTo>
                  <a:lnTo>
                    <a:pt x="4469" y="7062"/>
                  </a:lnTo>
                  <a:lnTo>
                    <a:pt x="0" y="9554"/>
                  </a:lnTo>
                  <a:lnTo>
                    <a:pt x="4469" y="12046"/>
                  </a:lnTo>
                  <a:lnTo>
                    <a:pt x="4469" y="16200"/>
                  </a:lnTo>
                  <a:lnTo>
                    <a:pt x="9683" y="16200"/>
                  </a:lnTo>
                  <a:lnTo>
                    <a:pt x="9683" y="18692"/>
                  </a:lnTo>
                  <a:lnTo>
                    <a:pt x="14152" y="18692"/>
                  </a:lnTo>
                  <a:lnTo>
                    <a:pt x="14152" y="21600"/>
                  </a:lnTo>
                  <a:lnTo>
                    <a:pt x="18621" y="21600"/>
                  </a:lnTo>
                  <a:lnTo>
                    <a:pt x="18621" y="18692"/>
                  </a:lnTo>
                  <a:lnTo>
                    <a:pt x="21600" y="18692"/>
                  </a:lnTo>
                  <a:lnTo>
                    <a:pt x="21600" y="1204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2" name="Freeform 427"/>
            <p:cNvSpPr/>
            <p:nvPr/>
          </p:nvSpPr>
          <p:spPr>
            <a:xfrm>
              <a:off x="3895261" y="1179952"/>
              <a:ext cx="49117" cy="9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046"/>
                  </a:moveTo>
                  <a:lnTo>
                    <a:pt x="21600" y="9554"/>
                  </a:lnTo>
                  <a:lnTo>
                    <a:pt x="18621" y="7062"/>
                  </a:lnTo>
                  <a:lnTo>
                    <a:pt x="18621" y="4985"/>
                  </a:lnTo>
                  <a:lnTo>
                    <a:pt x="9683" y="0"/>
                  </a:lnTo>
                  <a:lnTo>
                    <a:pt x="4469" y="0"/>
                  </a:lnTo>
                  <a:lnTo>
                    <a:pt x="4469" y="7062"/>
                  </a:lnTo>
                  <a:lnTo>
                    <a:pt x="0" y="9554"/>
                  </a:lnTo>
                  <a:lnTo>
                    <a:pt x="4469" y="12046"/>
                  </a:lnTo>
                  <a:lnTo>
                    <a:pt x="4469" y="16200"/>
                  </a:lnTo>
                  <a:lnTo>
                    <a:pt x="9683" y="16200"/>
                  </a:lnTo>
                  <a:lnTo>
                    <a:pt x="9683" y="18692"/>
                  </a:lnTo>
                  <a:lnTo>
                    <a:pt x="14152" y="18692"/>
                  </a:lnTo>
                  <a:lnTo>
                    <a:pt x="14152" y="21600"/>
                  </a:lnTo>
                  <a:lnTo>
                    <a:pt x="18621" y="21600"/>
                  </a:lnTo>
                  <a:lnTo>
                    <a:pt x="18621" y="18692"/>
                  </a:lnTo>
                  <a:lnTo>
                    <a:pt x="21600" y="18692"/>
                  </a:lnTo>
                  <a:lnTo>
                    <a:pt x="21600" y="1204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3" name="Freeform 428"/>
            <p:cNvSpPr/>
            <p:nvPr/>
          </p:nvSpPr>
          <p:spPr>
            <a:xfrm>
              <a:off x="3598882" y="771437"/>
              <a:ext cx="199846" cy="24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44"/>
                  </a:moveTo>
                  <a:lnTo>
                    <a:pt x="20319" y="9907"/>
                  </a:lnTo>
                  <a:lnTo>
                    <a:pt x="20319" y="6334"/>
                  </a:lnTo>
                  <a:lnTo>
                    <a:pt x="19220" y="5197"/>
                  </a:lnTo>
                  <a:lnTo>
                    <a:pt x="19220" y="4547"/>
                  </a:lnTo>
                  <a:lnTo>
                    <a:pt x="17024" y="2598"/>
                  </a:lnTo>
                  <a:lnTo>
                    <a:pt x="16292" y="2598"/>
                  </a:lnTo>
                  <a:lnTo>
                    <a:pt x="16292" y="1624"/>
                  </a:lnTo>
                  <a:lnTo>
                    <a:pt x="13912" y="1624"/>
                  </a:lnTo>
                  <a:lnTo>
                    <a:pt x="11715" y="3573"/>
                  </a:lnTo>
                  <a:lnTo>
                    <a:pt x="10617" y="3573"/>
                  </a:lnTo>
                  <a:lnTo>
                    <a:pt x="9885" y="2598"/>
                  </a:lnTo>
                  <a:lnTo>
                    <a:pt x="7505" y="974"/>
                  </a:lnTo>
                  <a:lnTo>
                    <a:pt x="6407" y="974"/>
                  </a:lnTo>
                  <a:lnTo>
                    <a:pt x="6407" y="0"/>
                  </a:lnTo>
                  <a:lnTo>
                    <a:pt x="5308" y="0"/>
                  </a:lnTo>
                  <a:lnTo>
                    <a:pt x="5308" y="974"/>
                  </a:lnTo>
                  <a:lnTo>
                    <a:pt x="4210" y="974"/>
                  </a:lnTo>
                  <a:lnTo>
                    <a:pt x="4210" y="2598"/>
                  </a:lnTo>
                  <a:lnTo>
                    <a:pt x="5308" y="2598"/>
                  </a:lnTo>
                  <a:lnTo>
                    <a:pt x="5308" y="3573"/>
                  </a:lnTo>
                  <a:lnTo>
                    <a:pt x="4210" y="3573"/>
                  </a:lnTo>
                  <a:lnTo>
                    <a:pt x="4210" y="4547"/>
                  </a:lnTo>
                  <a:lnTo>
                    <a:pt x="3478" y="4547"/>
                  </a:lnTo>
                  <a:lnTo>
                    <a:pt x="3478" y="6334"/>
                  </a:lnTo>
                  <a:lnTo>
                    <a:pt x="2380" y="6334"/>
                  </a:lnTo>
                  <a:lnTo>
                    <a:pt x="2380" y="7308"/>
                  </a:lnTo>
                  <a:lnTo>
                    <a:pt x="1098" y="7308"/>
                  </a:lnTo>
                  <a:lnTo>
                    <a:pt x="1098" y="8932"/>
                  </a:lnTo>
                  <a:lnTo>
                    <a:pt x="0" y="11693"/>
                  </a:lnTo>
                  <a:lnTo>
                    <a:pt x="1098" y="11693"/>
                  </a:lnTo>
                  <a:lnTo>
                    <a:pt x="2380" y="13642"/>
                  </a:lnTo>
                  <a:lnTo>
                    <a:pt x="1098" y="15266"/>
                  </a:lnTo>
                  <a:lnTo>
                    <a:pt x="1098" y="17377"/>
                  </a:lnTo>
                  <a:lnTo>
                    <a:pt x="5308" y="17377"/>
                  </a:lnTo>
                  <a:lnTo>
                    <a:pt x="5308" y="18352"/>
                  </a:lnTo>
                  <a:lnTo>
                    <a:pt x="4210" y="19002"/>
                  </a:lnTo>
                  <a:lnTo>
                    <a:pt x="4210" y="21600"/>
                  </a:lnTo>
                  <a:lnTo>
                    <a:pt x="18122" y="21600"/>
                  </a:lnTo>
                  <a:lnTo>
                    <a:pt x="18122" y="18352"/>
                  </a:lnTo>
                  <a:lnTo>
                    <a:pt x="19220" y="18352"/>
                  </a:lnTo>
                  <a:lnTo>
                    <a:pt x="18122" y="17377"/>
                  </a:lnTo>
                  <a:lnTo>
                    <a:pt x="17024" y="17377"/>
                  </a:lnTo>
                  <a:lnTo>
                    <a:pt x="16292" y="16241"/>
                  </a:lnTo>
                  <a:lnTo>
                    <a:pt x="16292" y="15266"/>
                  </a:lnTo>
                  <a:lnTo>
                    <a:pt x="15193" y="15266"/>
                  </a:lnTo>
                  <a:lnTo>
                    <a:pt x="15193" y="13642"/>
                  </a:lnTo>
                  <a:lnTo>
                    <a:pt x="13912" y="13642"/>
                  </a:lnTo>
                  <a:lnTo>
                    <a:pt x="16292" y="13642"/>
                  </a:lnTo>
                  <a:lnTo>
                    <a:pt x="17024" y="12668"/>
                  </a:lnTo>
                  <a:lnTo>
                    <a:pt x="18122" y="12668"/>
                  </a:lnTo>
                  <a:lnTo>
                    <a:pt x="19220" y="11693"/>
                  </a:lnTo>
                  <a:lnTo>
                    <a:pt x="20319" y="11693"/>
                  </a:lnTo>
                  <a:lnTo>
                    <a:pt x="21600" y="1104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4" name="Freeform 429"/>
            <p:cNvSpPr/>
            <p:nvPr/>
          </p:nvSpPr>
          <p:spPr>
            <a:xfrm>
              <a:off x="3598882" y="771437"/>
              <a:ext cx="199846" cy="24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44"/>
                  </a:moveTo>
                  <a:lnTo>
                    <a:pt x="20319" y="9907"/>
                  </a:lnTo>
                  <a:lnTo>
                    <a:pt x="20319" y="6334"/>
                  </a:lnTo>
                  <a:lnTo>
                    <a:pt x="19220" y="5197"/>
                  </a:lnTo>
                  <a:lnTo>
                    <a:pt x="19220" y="4547"/>
                  </a:lnTo>
                  <a:lnTo>
                    <a:pt x="17024" y="2598"/>
                  </a:lnTo>
                  <a:lnTo>
                    <a:pt x="16292" y="2598"/>
                  </a:lnTo>
                  <a:lnTo>
                    <a:pt x="16292" y="1624"/>
                  </a:lnTo>
                  <a:lnTo>
                    <a:pt x="13912" y="1624"/>
                  </a:lnTo>
                  <a:lnTo>
                    <a:pt x="11715" y="3573"/>
                  </a:lnTo>
                  <a:lnTo>
                    <a:pt x="10617" y="3573"/>
                  </a:lnTo>
                  <a:lnTo>
                    <a:pt x="9885" y="2598"/>
                  </a:lnTo>
                  <a:lnTo>
                    <a:pt x="7505" y="974"/>
                  </a:lnTo>
                  <a:lnTo>
                    <a:pt x="6407" y="974"/>
                  </a:lnTo>
                  <a:lnTo>
                    <a:pt x="6407" y="0"/>
                  </a:lnTo>
                  <a:lnTo>
                    <a:pt x="5308" y="0"/>
                  </a:lnTo>
                  <a:lnTo>
                    <a:pt x="5308" y="974"/>
                  </a:lnTo>
                  <a:lnTo>
                    <a:pt x="4210" y="974"/>
                  </a:lnTo>
                  <a:lnTo>
                    <a:pt x="4210" y="2598"/>
                  </a:lnTo>
                  <a:lnTo>
                    <a:pt x="5308" y="2598"/>
                  </a:lnTo>
                  <a:lnTo>
                    <a:pt x="5308" y="3573"/>
                  </a:lnTo>
                  <a:lnTo>
                    <a:pt x="4210" y="3573"/>
                  </a:lnTo>
                  <a:lnTo>
                    <a:pt x="4210" y="4547"/>
                  </a:lnTo>
                  <a:lnTo>
                    <a:pt x="3478" y="4547"/>
                  </a:lnTo>
                  <a:lnTo>
                    <a:pt x="3478" y="6334"/>
                  </a:lnTo>
                  <a:lnTo>
                    <a:pt x="2380" y="6334"/>
                  </a:lnTo>
                  <a:lnTo>
                    <a:pt x="2380" y="7308"/>
                  </a:lnTo>
                  <a:lnTo>
                    <a:pt x="1098" y="7308"/>
                  </a:lnTo>
                  <a:lnTo>
                    <a:pt x="1098" y="8932"/>
                  </a:lnTo>
                  <a:lnTo>
                    <a:pt x="0" y="11693"/>
                  </a:lnTo>
                  <a:lnTo>
                    <a:pt x="1098" y="11693"/>
                  </a:lnTo>
                  <a:lnTo>
                    <a:pt x="2380" y="13642"/>
                  </a:lnTo>
                  <a:lnTo>
                    <a:pt x="1098" y="15266"/>
                  </a:lnTo>
                  <a:lnTo>
                    <a:pt x="1098" y="17377"/>
                  </a:lnTo>
                  <a:lnTo>
                    <a:pt x="5308" y="17377"/>
                  </a:lnTo>
                  <a:lnTo>
                    <a:pt x="5308" y="18352"/>
                  </a:lnTo>
                  <a:lnTo>
                    <a:pt x="4210" y="19002"/>
                  </a:lnTo>
                  <a:lnTo>
                    <a:pt x="4210" y="21600"/>
                  </a:lnTo>
                  <a:lnTo>
                    <a:pt x="18122" y="21600"/>
                  </a:lnTo>
                  <a:lnTo>
                    <a:pt x="18122" y="18352"/>
                  </a:lnTo>
                  <a:lnTo>
                    <a:pt x="19220" y="18352"/>
                  </a:lnTo>
                  <a:lnTo>
                    <a:pt x="18122" y="17377"/>
                  </a:lnTo>
                  <a:lnTo>
                    <a:pt x="17024" y="17377"/>
                  </a:lnTo>
                  <a:lnTo>
                    <a:pt x="16292" y="16241"/>
                  </a:lnTo>
                  <a:lnTo>
                    <a:pt x="16292" y="15266"/>
                  </a:lnTo>
                  <a:lnTo>
                    <a:pt x="15193" y="15266"/>
                  </a:lnTo>
                  <a:lnTo>
                    <a:pt x="15193" y="13642"/>
                  </a:lnTo>
                  <a:lnTo>
                    <a:pt x="13912" y="13642"/>
                  </a:lnTo>
                  <a:lnTo>
                    <a:pt x="16292" y="13642"/>
                  </a:lnTo>
                  <a:lnTo>
                    <a:pt x="17024" y="12668"/>
                  </a:lnTo>
                  <a:lnTo>
                    <a:pt x="18122" y="12668"/>
                  </a:lnTo>
                  <a:lnTo>
                    <a:pt x="19220" y="11693"/>
                  </a:lnTo>
                  <a:lnTo>
                    <a:pt x="20319" y="11693"/>
                  </a:lnTo>
                  <a:lnTo>
                    <a:pt x="21600" y="1104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5" name="Freeform 430"/>
            <p:cNvSpPr/>
            <p:nvPr/>
          </p:nvSpPr>
          <p:spPr>
            <a:xfrm>
              <a:off x="3609043" y="1013993"/>
              <a:ext cx="9823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683"/>
                  </a:moveTo>
                  <a:lnTo>
                    <a:pt x="19366" y="14152"/>
                  </a:lnTo>
                  <a:lnTo>
                    <a:pt x="17876" y="14152"/>
                  </a:lnTo>
                  <a:lnTo>
                    <a:pt x="17876" y="17131"/>
                  </a:lnTo>
                  <a:lnTo>
                    <a:pt x="15641" y="17131"/>
                  </a:lnTo>
                  <a:lnTo>
                    <a:pt x="15641" y="21600"/>
                  </a:lnTo>
                  <a:lnTo>
                    <a:pt x="13034" y="21600"/>
                  </a:lnTo>
                  <a:lnTo>
                    <a:pt x="13034" y="17131"/>
                  </a:lnTo>
                  <a:lnTo>
                    <a:pt x="10800" y="17131"/>
                  </a:lnTo>
                  <a:lnTo>
                    <a:pt x="10800" y="14152"/>
                  </a:lnTo>
                  <a:lnTo>
                    <a:pt x="10800" y="17131"/>
                  </a:lnTo>
                  <a:lnTo>
                    <a:pt x="6331" y="17131"/>
                  </a:lnTo>
                  <a:lnTo>
                    <a:pt x="6331" y="21600"/>
                  </a:lnTo>
                  <a:lnTo>
                    <a:pt x="4841" y="21600"/>
                  </a:lnTo>
                  <a:lnTo>
                    <a:pt x="4841" y="17131"/>
                  </a:lnTo>
                  <a:lnTo>
                    <a:pt x="0" y="17131"/>
                  </a:lnTo>
                  <a:lnTo>
                    <a:pt x="0" y="14152"/>
                  </a:lnTo>
                  <a:lnTo>
                    <a:pt x="2607" y="14152"/>
                  </a:lnTo>
                  <a:lnTo>
                    <a:pt x="2607" y="9683"/>
                  </a:lnTo>
                  <a:lnTo>
                    <a:pt x="4841" y="9683"/>
                  </a:lnTo>
                  <a:lnTo>
                    <a:pt x="4841" y="5214"/>
                  </a:lnTo>
                  <a:lnTo>
                    <a:pt x="6331" y="0"/>
                  </a:lnTo>
                  <a:lnTo>
                    <a:pt x="19366" y="0"/>
                  </a:lnTo>
                  <a:lnTo>
                    <a:pt x="17876" y="5214"/>
                  </a:lnTo>
                  <a:lnTo>
                    <a:pt x="17876" y="9683"/>
                  </a:lnTo>
                  <a:lnTo>
                    <a:pt x="21600" y="968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6" name="Freeform 431"/>
            <p:cNvSpPr/>
            <p:nvPr/>
          </p:nvSpPr>
          <p:spPr>
            <a:xfrm>
              <a:off x="3609043" y="1013993"/>
              <a:ext cx="9823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683"/>
                  </a:moveTo>
                  <a:lnTo>
                    <a:pt x="19366" y="14152"/>
                  </a:lnTo>
                  <a:lnTo>
                    <a:pt x="17876" y="14152"/>
                  </a:lnTo>
                  <a:lnTo>
                    <a:pt x="17876" y="17131"/>
                  </a:lnTo>
                  <a:lnTo>
                    <a:pt x="15641" y="17131"/>
                  </a:lnTo>
                  <a:lnTo>
                    <a:pt x="15641" y="21600"/>
                  </a:lnTo>
                  <a:lnTo>
                    <a:pt x="13034" y="21600"/>
                  </a:lnTo>
                  <a:lnTo>
                    <a:pt x="13034" y="17131"/>
                  </a:lnTo>
                  <a:lnTo>
                    <a:pt x="10800" y="17131"/>
                  </a:lnTo>
                  <a:lnTo>
                    <a:pt x="10800" y="14152"/>
                  </a:lnTo>
                  <a:lnTo>
                    <a:pt x="10800" y="17131"/>
                  </a:lnTo>
                  <a:lnTo>
                    <a:pt x="6331" y="17131"/>
                  </a:lnTo>
                  <a:lnTo>
                    <a:pt x="6331" y="21600"/>
                  </a:lnTo>
                  <a:lnTo>
                    <a:pt x="4841" y="21600"/>
                  </a:lnTo>
                  <a:lnTo>
                    <a:pt x="4841" y="17131"/>
                  </a:lnTo>
                  <a:lnTo>
                    <a:pt x="0" y="17131"/>
                  </a:lnTo>
                  <a:lnTo>
                    <a:pt x="0" y="14152"/>
                  </a:lnTo>
                  <a:lnTo>
                    <a:pt x="2607" y="14152"/>
                  </a:lnTo>
                  <a:lnTo>
                    <a:pt x="2607" y="9683"/>
                  </a:lnTo>
                  <a:lnTo>
                    <a:pt x="4841" y="9683"/>
                  </a:lnTo>
                  <a:lnTo>
                    <a:pt x="4841" y="5214"/>
                  </a:lnTo>
                  <a:lnTo>
                    <a:pt x="6331" y="0"/>
                  </a:lnTo>
                  <a:lnTo>
                    <a:pt x="19366" y="0"/>
                  </a:lnTo>
                  <a:lnTo>
                    <a:pt x="17876" y="5214"/>
                  </a:lnTo>
                  <a:lnTo>
                    <a:pt x="17876" y="9683"/>
                  </a:lnTo>
                  <a:lnTo>
                    <a:pt x="21600" y="968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7" name="Freeform 432"/>
            <p:cNvSpPr/>
            <p:nvPr/>
          </p:nvSpPr>
          <p:spPr>
            <a:xfrm>
              <a:off x="3631061" y="1037701"/>
              <a:ext cx="247266" cy="28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3" y="4015"/>
                  </a:moveTo>
                  <a:lnTo>
                    <a:pt x="11836" y="4015"/>
                  </a:lnTo>
                  <a:lnTo>
                    <a:pt x="11836" y="3046"/>
                  </a:lnTo>
                  <a:lnTo>
                    <a:pt x="9468" y="3046"/>
                  </a:lnTo>
                  <a:lnTo>
                    <a:pt x="9468" y="6231"/>
                  </a:lnTo>
                  <a:lnTo>
                    <a:pt x="10356" y="6231"/>
                  </a:lnTo>
                  <a:lnTo>
                    <a:pt x="10356" y="6785"/>
                  </a:lnTo>
                  <a:lnTo>
                    <a:pt x="10948" y="7615"/>
                  </a:lnTo>
                  <a:lnTo>
                    <a:pt x="11836" y="7615"/>
                  </a:lnTo>
                  <a:lnTo>
                    <a:pt x="11836" y="8585"/>
                  </a:lnTo>
                  <a:lnTo>
                    <a:pt x="12723" y="9415"/>
                  </a:lnTo>
                  <a:lnTo>
                    <a:pt x="13611" y="9415"/>
                  </a:lnTo>
                  <a:lnTo>
                    <a:pt x="13611" y="9969"/>
                  </a:lnTo>
                  <a:lnTo>
                    <a:pt x="16126" y="12462"/>
                  </a:lnTo>
                  <a:lnTo>
                    <a:pt x="17014" y="12462"/>
                  </a:lnTo>
                  <a:lnTo>
                    <a:pt x="17901" y="13154"/>
                  </a:lnTo>
                  <a:lnTo>
                    <a:pt x="18789" y="13154"/>
                  </a:lnTo>
                  <a:lnTo>
                    <a:pt x="18789" y="13985"/>
                  </a:lnTo>
                  <a:lnTo>
                    <a:pt x="18789" y="13154"/>
                  </a:lnTo>
                  <a:lnTo>
                    <a:pt x="18789" y="13985"/>
                  </a:lnTo>
                  <a:lnTo>
                    <a:pt x="19825" y="13985"/>
                  </a:lnTo>
                  <a:lnTo>
                    <a:pt x="19825" y="14815"/>
                  </a:lnTo>
                  <a:lnTo>
                    <a:pt x="20712" y="14815"/>
                  </a:lnTo>
                  <a:lnTo>
                    <a:pt x="20712" y="15369"/>
                  </a:lnTo>
                  <a:lnTo>
                    <a:pt x="21600" y="15369"/>
                  </a:lnTo>
                  <a:lnTo>
                    <a:pt x="21600" y="17031"/>
                  </a:lnTo>
                  <a:lnTo>
                    <a:pt x="20712" y="16200"/>
                  </a:lnTo>
                  <a:lnTo>
                    <a:pt x="19825" y="16200"/>
                  </a:lnTo>
                  <a:lnTo>
                    <a:pt x="19825" y="15369"/>
                  </a:lnTo>
                  <a:lnTo>
                    <a:pt x="18789" y="15369"/>
                  </a:lnTo>
                  <a:lnTo>
                    <a:pt x="18789" y="18000"/>
                  </a:lnTo>
                  <a:lnTo>
                    <a:pt x="19825" y="18000"/>
                  </a:lnTo>
                  <a:lnTo>
                    <a:pt x="19825" y="19385"/>
                  </a:lnTo>
                  <a:lnTo>
                    <a:pt x="18789" y="19385"/>
                  </a:lnTo>
                  <a:lnTo>
                    <a:pt x="18789" y="21600"/>
                  </a:lnTo>
                  <a:lnTo>
                    <a:pt x="16126" y="21600"/>
                  </a:lnTo>
                  <a:lnTo>
                    <a:pt x="16126" y="21046"/>
                  </a:lnTo>
                  <a:lnTo>
                    <a:pt x="17014" y="21046"/>
                  </a:lnTo>
                  <a:lnTo>
                    <a:pt x="17014" y="20215"/>
                  </a:lnTo>
                  <a:lnTo>
                    <a:pt x="17901" y="20215"/>
                  </a:lnTo>
                  <a:lnTo>
                    <a:pt x="17901" y="18000"/>
                  </a:lnTo>
                  <a:lnTo>
                    <a:pt x="17014" y="18000"/>
                  </a:lnTo>
                  <a:lnTo>
                    <a:pt x="17014" y="17031"/>
                  </a:lnTo>
                  <a:lnTo>
                    <a:pt x="16126" y="16200"/>
                  </a:lnTo>
                  <a:lnTo>
                    <a:pt x="15534" y="15369"/>
                  </a:lnTo>
                  <a:lnTo>
                    <a:pt x="14647" y="15369"/>
                  </a:lnTo>
                  <a:lnTo>
                    <a:pt x="14647" y="14815"/>
                  </a:lnTo>
                  <a:lnTo>
                    <a:pt x="13611" y="14815"/>
                  </a:lnTo>
                  <a:lnTo>
                    <a:pt x="12723" y="13985"/>
                  </a:lnTo>
                  <a:lnTo>
                    <a:pt x="7545" y="11631"/>
                  </a:lnTo>
                  <a:lnTo>
                    <a:pt x="6658" y="9969"/>
                  </a:lnTo>
                  <a:lnTo>
                    <a:pt x="5770" y="9415"/>
                  </a:lnTo>
                  <a:lnTo>
                    <a:pt x="5178" y="7615"/>
                  </a:lnTo>
                  <a:lnTo>
                    <a:pt x="5178" y="6785"/>
                  </a:lnTo>
                  <a:lnTo>
                    <a:pt x="4290" y="6231"/>
                  </a:lnTo>
                  <a:lnTo>
                    <a:pt x="1479" y="6231"/>
                  </a:lnTo>
                  <a:lnTo>
                    <a:pt x="1479" y="6785"/>
                  </a:lnTo>
                  <a:lnTo>
                    <a:pt x="592" y="6785"/>
                  </a:lnTo>
                  <a:lnTo>
                    <a:pt x="592" y="6231"/>
                  </a:lnTo>
                  <a:lnTo>
                    <a:pt x="0" y="6231"/>
                  </a:lnTo>
                  <a:lnTo>
                    <a:pt x="0" y="2215"/>
                  </a:lnTo>
                  <a:lnTo>
                    <a:pt x="592" y="2215"/>
                  </a:lnTo>
                  <a:lnTo>
                    <a:pt x="592" y="1385"/>
                  </a:lnTo>
                  <a:lnTo>
                    <a:pt x="2367" y="1385"/>
                  </a:lnTo>
                  <a:lnTo>
                    <a:pt x="2367" y="831"/>
                  </a:lnTo>
                  <a:lnTo>
                    <a:pt x="2367" y="1385"/>
                  </a:lnTo>
                  <a:lnTo>
                    <a:pt x="3255" y="1385"/>
                  </a:lnTo>
                  <a:lnTo>
                    <a:pt x="4290" y="2215"/>
                  </a:lnTo>
                  <a:lnTo>
                    <a:pt x="4290" y="1385"/>
                  </a:lnTo>
                  <a:lnTo>
                    <a:pt x="5178" y="1385"/>
                  </a:lnTo>
                  <a:lnTo>
                    <a:pt x="5178" y="831"/>
                  </a:lnTo>
                  <a:lnTo>
                    <a:pt x="6658" y="831"/>
                  </a:lnTo>
                  <a:lnTo>
                    <a:pt x="6658" y="0"/>
                  </a:lnTo>
                  <a:lnTo>
                    <a:pt x="9468" y="0"/>
                  </a:lnTo>
                  <a:lnTo>
                    <a:pt x="10356" y="831"/>
                  </a:lnTo>
                  <a:lnTo>
                    <a:pt x="12723" y="831"/>
                  </a:lnTo>
                  <a:lnTo>
                    <a:pt x="12723" y="401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8" name="Freeform 433"/>
            <p:cNvSpPr/>
            <p:nvPr/>
          </p:nvSpPr>
          <p:spPr>
            <a:xfrm>
              <a:off x="3631061" y="1037701"/>
              <a:ext cx="247266" cy="28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3" y="4015"/>
                  </a:moveTo>
                  <a:lnTo>
                    <a:pt x="11836" y="4015"/>
                  </a:lnTo>
                  <a:lnTo>
                    <a:pt x="11836" y="3046"/>
                  </a:lnTo>
                  <a:lnTo>
                    <a:pt x="9468" y="3046"/>
                  </a:lnTo>
                  <a:lnTo>
                    <a:pt x="9468" y="6231"/>
                  </a:lnTo>
                  <a:lnTo>
                    <a:pt x="10356" y="6231"/>
                  </a:lnTo>
                  <a:lnTo>
                    <a:pt x="10356" y="6785"/>
                  </a:lnTo>
                  <a:lnTo>
                    <a:pt x="10948" y="7615"/>
                  </a:lnTo>
                  <a:lnTo>
                    <a:pt x="11836" y="7615"/>
                  </a:lnTo>
                  <a:lnTo>
                    <a:pt x="11836" y="8585"/>
                  </a:lnTo>
                  <a:lnTo>
                    <a:pt x="12723" y="9415"/>
                  </a:lnTo>
                  <a:lnTo>
                    <a:pt x="13611" y="9415"/>
                  </a:lnTo>
                  <a:lnTo>
                    <a:pt x="13611" y="9969"/>
                  </a:lnTo>
                  <a:lnTo>
                    <a:pt x="16126" y="12462"/>
                  </a:lnTo>
                  <a:lnTo>
                    <a:pt x="17014" y="12462"/>
                  </a:lnTo>
                  <a:lnTo>
                    <a:pt x="17901" y="13154"/>
                  </a:lnTo>
                  <a:lnTo>
                    <a:pt x="18789" y="13154"/>
                  </a:lnTo>
                  <a:lnTo>
                    <a:pt x="18789" y="13985"/>
                  </a:lnTo>
                  <a:lnTo>
                    <a:pt x="18789" y="13154"/>
                  </a:lnTo>
                  <a:lnTo>
                    <a:pt x="18789" y="13985"/>
                  </a:lnTo>
                  <a:lnTo>
                    <a:pt x="19825" y="13985"/>
                  </a:lnTo>
                  <a:lnTo>
                    <a:pt x="19825" y="14815"/>
                  </a:lnTo>
                  <a:lnTo>
                    <a:pt x="20712" y="14815"/>
                  </a:lnTo>
                  <a:lnTo>
                    <a:pt x="20712" y="15369"/>
                  </a:lnTo>
                  <a:lnTo>
                    <a:pt x="21600" y="15369"/>
                  </a:lnTo>
                  <a:lnTo>
                    <a:pt x="21600" y="17031"/>
                  </a:lnTo>
                  <a:lnTo>
                    <a:pt x="20712" y="16200"/>
                  </a:lnTo>
                  <a:lnTo>
                    <a:pt x="19825" y="16200"/>
                  </a:lnTo>
                  <a:lnTo>
                    <a:pt x="19825" y="15369"/>
                  </a:lnTo>
                  <a:lnTo>
                    <a:pt x="18789" y="15369"/>
                  </a:lnTo>
                  <a:lnTo>
                    <a:pt x="18789" y="18000"/>
                  </a:lnTo>
                  <a:lnTo>
                    <a:pt x="19825" y="18000"/>
                  </a:lnTo>
                  <a:lnTo>
                    <a:pt x="19825" y="19385"/>
                  </a:lnTo>
                  <a:lnTo>
                    <a:pt x="18789" y="19385"/>
                  </a:lnTo>
                  <a:lnTo>
                    <a:pt x="18789" y="21600"/>
                  </a:lnTo>
                  <a:lnTo>
                    <a:pt x="16126" y="21600"/>
                  </a:lnTo>
                  <a:lnTo>
                    <a:pt x="16126" y="21046"/>
                  </a:lnTo>
                  <a:lnTo>
                    <a:pt x="17014" y="21046"/>
                  </a:lnTo>
                  <a:lnTo>
                    <a:pt x="17014" y="20215"/>
                  </a:lnTo>
                  <a:lnTo>
                    <a:pt x="17901" y="20215"/>
                  </a:lnTo>
                  <a:lnTo>
                    <a:pt x="17901" y="18000"/>
                  </a:lnTo>
                  <a:lnTo>
                    <a:pt x="17014" y="18000"/>
                  </a:lnTo>
                  <a:lnTo>
                    <a:pt x="17014" y="17031"/>
                  </a:lnTo>
                  <a:lnTo>
                    <a:pt x="16126" y="16200"/>
                  </a:lnTo>
                  <a:lnTo>
                    <a:pt x="15534" y="15369"/>
                  </a:lnTo>
                  <a:lnTo>
                    <a:pt x="14647" y="15369"/>
                  </a:lnTo>
                  <a:lnTo>
                    <a:pt x="14647" y="14815"/>
                  </a:lnTo>
                  <a:lnTo>
                    <a:pt x="13611" y="14815"/>
                  </a:lnTo>
                  <a:lnTo>
                    <a:pt x="12723" y="13985"/>
                  </a:lnTo>
                  <a:lnTo>
                    <a:pt x="7545" y="11631"/>
                  </a:lnTo>
                  <a:lnTo>
                    <a:pt x="6658" y="9969"/>
                  </a:lnTo>
                  <a:lnTo>
                    <a:pt x="5770" y="9415"/>
                  </a:lnTo>
                  <a:lnTo>
                    <a:pt x="5178" y="7615"/>
                  </a:lnTo>
                  <a:lnTo>
                    <a:pt x="5178" y="6785"/>
                  </a:lnTo>
                  <a:lnTo>
                    <a:pt x="4290" y="6231"/>
                  </a:lnTo>
                  <a:lnTo>
                    <a:pt x="1479" y="6231"/>
                  </a:lnTo>
                  <a:lnTo>
                    <a:pt x="1479" y="6785"/>
                  </a:lnTo>
                  <a:lnTo>
                    <a:pt x="592" y="6785"/>
                  </a:lnTo>
                  <a:lnTo>
                    <a:pt x="592" y="6231"/>
                  </a:lnTo>
                  <a:lnTo>
                    <a:pt x="0" y="6231"/>
                  </a:lnTo>
                  <a:lnTo>
                    <a:pt x="0" y="2215"/>
                  </a:lnTo>
                  <a:lnTo>
                    <a:pt x="592" y="2215"/>
                  </a:lnTo>
                  <a:lnTo>
                    <a:pt x="592" y="1385"/>
                  </a:lnTo>
                  <a:lnTo>
                    <a:pt x="2367" y="1385"/>
                  </a:lnTo>
                  <a:lnTo>
                    <a:pt x="2367" y="831"/>
                  </a:lnTo>
                  <a:lnTo>
                    <a:pt x="2367" y="1385"/>
                  </a:lnTo>
                  <a:lnTo>
                    <a:pt x="3255" y="1385"/>
                  </a:lnTo>
                  <a:lnTo>
                    <a:pt x="4290" y="2215"/>
                  </a:lnTo>
                  <a:lnTo>
                    <a:pt x="4290" y="1385"/>
                  </a:lnTo>
                  <a:lnTo>
                    <a:pt x="5178" y="1385"/>
                  </a:lnTo>
                  <a:lnTo>
                    <a:pt x="5178" y="831"/>
                  </a:lnTo>
                  <a:lnTo>
                    <a:pt x="6658" y="831"/>
                  </a:lnTo>
                  <a:lnTo>
                    <a:pt x="6658" y="0"/>
                  </a:lnTo>
                  <a:lnTo>
                    <a:pt x="9468" y="0"/>
                  </a:lnTo>
                  <a:lnTo>
                    <a:pt x="10356" y="831"/>
                  </a:lnTo>
                  <a:lnTo>
                    <a:pt x="12723" y="831"/>
                  </a:lnTo>
                  <a:lnTo>
                    <a:pt x="12723" y="401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9" name="Freeform 434"/>
            <p:cNvSpPr/>
            <p:nvPr/>
          </p:nvSpPr>
          <p:spPr>
            <a:xfrm>
              <a:off x="3361779" y="895450"/>
              <a:ext cx="286220" cy="28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3" y="18415"/>
                  </a:moveTo>
                  <a:lnTo>
                    <a:pt x="5240" y="18415"/>
                  </a:lnTo>
                  <a:lnTo>
                    <a:pt x="5240" y="17031"/>
                  </a:lnTo>
                  <a:lnTo>
                    <a:pt x="4473" y="17031"/>
                  </a:lnTo>
                  <a:lnTo>
                    <a:pt x="4473" y="16200"/>
                  </a:lnTo>
                  <a:lnTo>
                    <a:pt x="5240" y="16200"/>
                  </a:lnTo>
                  <a:lnTo>
                    <a:pt x="5240" y="13015"/>
                  </a:lnTo>
                  <a:lnTo>
                    <a:pt x="4473" y="12185"/>
                  </a:lnTo>
                  <a:lnTo>
                    <a:pt x="4473" y="10800"/>
                  </a:lnTo>
                  <a:lnTo>
                    <a:pt x="3707" y="10800"/>
                  </a:lnTo>
                  <a:lnTo>
                    <a:pt x="3707" y="9969"/>
                  </a:lnTo>
                  <a:lnTo>
                    <a:pt x="2940" y="9969"/>
                  </a:lnTo>
                  <a:lnTo>
                    <a:pt x="1662" y="8446"/>
                  </a:lnTo>
                  <a:lnTo>
                    <a:pt x="767" y="8446"/>
                  </a:lnTo>
                  <a:lnTo>
                    <a:pt x="0" y="7615"/>
                  </a:lnTo>
                  <a:lnTo>
                    <a:pt x="0" y="6785"/>
                  </a:lnTo>
                  <a:lnTo>
                    <a:pt x="767" y="6785"/>
                  </a:lnTo>
                  <a:lnTo>
                    <a:pt x="767" y="6231"/>
                  </a:lnTo>
                  <a:lnTo>
                    <a:pt x="1662" y="6231"/>
                  </a:lnTo>
                  <a:lnTo>
                    <a:pt x="2940" y="6785"/>
                  </a:lnTo>
                  <a:lnTo>
                    <a:pt x="5240" y="6785"/>
                  </a:lnTo>
                  <a:lnTo>
                    <a:pt x="5240" y="4431"/>
                  </a:lnTo>
                  <a:lnTo>
                    <a:pt x="6135" y="4431"/>
                  </a:lnTo>
                  <a:lnTo>
                    <a:pt x="6902" y="5400"/>
                  </a:lnTo>
                  <a:lnTo>
                    <a:pt x="6902" y="4431"/>
                  </a:lnTo>
                  <a:lnTo>
                    <a:pt x="7413" y="4431"/>
                  </a:lnTo>
                  <a:lnTo>
                    <a:pt x="8947" y="3046"/>
                  </a:lnTo>
                  <a:lnTo>
                    <a:pt x="9714" y="3046"/>
                  </a:lnTo>
                  <a:lnTo>
                    <a:pt x="9714" y="2215"/>
                  </a:lnTo>
                  <a:lnTo>
                    <a:pt x="10608" y="1385"/>
                  </a:lnTo>
                  <a:lnTo>
                    <a:pt x="10608" y="554"/>
                  </a:lnTo>
                  <a:lnTo>
                    <a:pt x="11886" y="554"/>
                  </a:lnTo>
                  <a:lnTo>
                    <a:pt x="11886" y="0"/>
                  </a:lnTo>
                  <a:lnTo>
                    <a:pt x="12653" y="0"/>
                  </a:lnTo>
                  <a:lnTo>
                    <a:pt x="12653" y="1385"/>
                  </a:lnTo>
                  <a:lnTo>
                    <a:pt x="13420" y="1385"/>
                  </a:lnTo>
                  <a:lnTo>
                    <a:pt x="14187" y="2215"/>
                  </a:lnTo>
                  <a:lnTo>
                    <a:pt x="15082" y="2215"/>
                  </a:lnTo>
                  <a:lnTo>
                    <a:pt x="15082" y="3046"/>
                  </a:lnTo>
                  <a:lnTo>
                    <a:pt x="15849" y="3046"/>
                  </a:lnTo>
                  <a:lnTo>
                    <a:pt x="16360" y="3600"/>
                  </a:lnTo>
                  <a:lnTo>
                    <a:pt x="17127" y="3600"/>
                  </a:lnTo>
                  <a:lnTo>
                    <a:pt x="17127" y="4431"/>
                  </a:lnTo>
                  <a:lnTo>
                    <a:pt x="17893" y="4431"/>
                  </a:lnTo>
                  <a:lnTo>
                    <a:pt x="18660" y="5400"/>
                  </a:lnTo>
                  <a:lnTo>
                    <a:pt x="21600" y="5400"/>
                  </a:lnTo>
                  <a:lnTo>
                    <a:pt x="21600" y="6231"/>
                  </a:lnTo>
                  <a:lnTo>
                    <a:pt x="20833" y="6785"/>
                  </a:lnTo>
                  <a:lnTo>
                    <a:pt x="20833" y="9000"/>
                  </a:lnTo>
                  <a:lnTo>
                    <a:pt x="20322" y="9969"/>
                  </a:lnTo>
                  <a:lnTo>
                    <a:pt x="20322" y="10800"/>
                  </a:lnTo>
                  <a:lnTo>
                    <a:pt x="19555" y="11631"/>
                  </a:lnTo>
                  <a:lnTo>
                    <a:pt x="19555" y="12185"/>
                  </a:lnTo>
                  <a:lnTo>
                    <a:pt x="20322" y="12185"/>
                  </a:lnTo>
                  <a:lnTo>
                    <a:pt x="20322" y="17031"/>
                  </a:lnTo>
                  <a:lnTo>
                    <a:pt x="20833" y="17031"/>
                  </a:lnTo>
                  <a:lnTo>
                    <a:pt x="20833" y="18415"/>
                  </a:lnTo>
                  <a:lnTo>
                    <a:pt x="20322" y="19385"/>
                  </a:lnTo>
                  <a:lnTo>
                    <a:pt x="19555" y="19385"/>
                  </a:lnTo>
                  <a:lnTo>
                    <a:pt x="19555" y="20215"/>
                  </a:lnTo>
                  <a:lnTo>
                    <a:pt x="18660" y="20215"/>
                  </a:lnTo>
                  <a:lnTo>
                    <a:pt x="17893" y="20769"/>
                  </a:lnTo>
                  <a:lnTo>
                    <a:pt x="17127" y="20215"/>
                  </a:lnTo>
                  <a:lnTo>
                    <a:pt x="16360" y="20215"/>
                  </a:lnTo>
                  <a:lnTo>
                    <a:pt x="16360" y="19385"/>
                  </a:lnTo>
                  <a:lnTo>
                    <a:pt x="13420" y="19385"/>
                  </a:lnTo>
                  <a:lnTo>
                    <a:pt x="13420" y="20215"/>
                  </a:lnTo>
                  <a:lnTo>
                    <a:pt x="12653" y="20769"/>
                  </a:lnTo>
                  <a:lnTo>
                    <a:pt x="12653" y="21600"/>
                  </a:lnTo>
                  <a:lnTo>
                    <a:pt x="10608" y="21600"/>
                  </a:lnTo>
                  <a:lnTo>
                    <a:pt x="10608" y="20769"/>
                  </a:lnTo>
                  <a:lnTo>
                    <a:pt x="9714" y="20769"/>
                  </a:lnTo>
                  <a:lnTo>
                    <a:pt x="9714" y="21600"/>
                  </a:lnTo>
                  <a:lnTo>
                    <a:pt x="8180" y="21600"/>
                  </a:lnTo>
                  <a:lnTo>
                    <a:pt x="7413" y="20769"/>
                  </a:lnTo>
                  <a:lnTo>
                    <a:pt x="6135" y="20769"/>
                  </a:lnTo>
                  <a:lnTo>
                    <a:pt x="5240" y="20215"/>
                  </a:lnTo>
                  <a:lnTo>
                    <a:pt x="5240" y="19385"/>
                  </a:lnTo>
                  <a:lnTo>
                    <a:pt x="4473" y="1841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0" name="Freeform 435"/>
            <p:cNvSpPr/>
            <p:nvPr/>
          </p:nvSpPr>
          <p:spPr>
            <a:xfrm>
              <a:off x="3361779" y="895450"/>
              <a:ext cx="286220" cy="28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3" y="18415"/>
                  </a:moveTo>
                  <a:lnTo>
                    <a:pt x="5240" y="18415"/>
                  </a:lnTo>
                  <a:lnTo>
                    <a:pt x="5240" y="17031"/>
                  </a:lnTo>
                  <a:lnTo>
                    <a:pt x="4473" y="17031"/>
                  </a:lnTo>
                  <a:lnTo>
                    <a:pt x="4473" y="16200"/>
                  </a:lnTo>
                  <a:lnTo>
                    <a:pt x="5240" y="16200"/>
                  </a:lnTo>
                  <a:lnTo>
                    <a:pt x="5240" y="13015"/>
                  </a:lnTo>
                  <a:lnTo>
                    <a:pt x="4473" y="12185"/>
                  </a:lnTo>
                  <a:lnTo>
                    <a:pt x="4473" y="10800"/>
                  </a:lnTo>
                  <a:lnTo>
                    <a:pt x="3707" y="10800"/>
                  </a:lnTo>
                  <a:lnTo>
                    <a:pt x="3707" y="9969"/>
                  </a:lnTo>
                  <a:lnTo>
                    <a:pt x="2940" y="9969"/>
                  </a:lnTo>
                  <a:lnTo>
                    <a:pt x="1662" y="8446"/>
                  </a:lnTo>
                  <a:lnTo>
                    <a:pt x="767" y="8446"/>
                  </a:lnTo>
                  <a:lnTo>
                    <a:pt x="0" y="7615"/>
                  </a:lnTo>
                  <a:lnTo>
                    <a:pt x="0" y="6785"/>
                  </a:lnTo>
                  <a:lnTo>
                    <a:pt x="767" y="6785"/>
                  </a:lnTo>
                  <a:lnTo>
                    <a:pt x="767" y="6231"/>
                  </a:lnTo>
                  <a:lnTo>
                    <a:pt x="1662" y="6231"/>
                  </a:lnTo>
                  <a:lnTo>
                    <a:pt x="2940" y="6785"/>
                  </a:lnTo>
                  <a:lnTo>
                    <a:pt x="5240" y="6785"/>
                  </a:lnTo>
                  <a:lnTo>
                    <a:pt x="5240" y="4431"/>
                  </a:lnTo>
                  <a:lnTo>
                    <a:pt x="6135" y="4431"/>
                  </a:lnTo>
                  <a:lnTo>
                    <a:pt x="6902" y="5400"/>
                  </a:lnTo>
                  <a:lnTo>
                    <a:pt x="6902" y="4431"/>
                  </a:lnTo>
                  <a:lnTo>
                    <a:pt x="7413" y="4431"/>
                  </a:lnTo>
                  <a:lnTo>
                    <a:pt x="8947" y="3046"/>
                  </a:lnTo>
                  <a:lnTo>
                    <a:pt x="9714" y="3046"/>
                  </a:lnTo>
                  <a:lnTo>
                    <a:pt x="9714" y="2215"/>
                  </a:lnTo>
                  <a:lnTo>
                    <a:pt x="10608" y="1385"/>
                  </a:lnTo>
                  <a:lnTo>
                    <a:pt x="10608" y="554"/>
                  </a:lnTo>
                  <a:lnTo>
                    <a:pt x="11886" y="554"/>
                  </a:lnTo>
                  <a:lnTo>
                    <a:pt x="11886" y="0"/>
                  </a:lnTo>
                  <a:lnTo>
                    <a:pt x="12653" y="0"/>
                  </a:lnTo>
                  <a:lnTo>
                    <a:pt x="12653" y="1385"/>
                  </a:lnTo>
                  <a:lnTo>
                    <a:pt x="13420" y="1385"/>
                  </a:lnTo>
                  <a:lnTo>
                    <a:pt x="14187" y="2215"/>
                  </a:lnTo>
                  <a:lnTo>
                    <a:pt x="15082" y="2215"/>
                  </a:lnTo>
                  <a:lnTo>
                    <a:pt x="15082" y="3046"/>
                  </a:lnTo>
                  <a:lnTo>
                    <a:pt x="15849" y="3046"/>
                  </a:lnTo>
                  <a:lnTo>
                    <a:pt x="16360" y="3600"/>
                  </a:lnTo>
                  <a:lnTo>
                    <a:pt x="17127" y="3600"/>
                  </a:lnTo>
                  <a:lnTo>
                    <a:pt x="17127" y="4431"/>
                  </a:lnTo>
                  <a:lnTo>
                    <a:pt x="17893" y="4431"/>
                  </a:lnTo>
                  <a:lnTo>
                    <a:pt x="18660" y="5400"/>
                  </a:lnTo>
                  <a:lnTo>
                    <a:pt x="21600" y="5400"/>
                  </a:lnTo>
                  <a:lnTo>
                    <a:pt x="21600" y="6231"/>
                  </a:lnTo>
                  <a:lnTo>
                    <a:pt x="20833" y="6785"/>
                  </a:lnTo>
                  <a:lnTo>
                    <a:pt x="20833" y="9000"/>
                  </a:lnTo>
                  <a:lnTo>
                    <a:pt x="20322" y="9969"/>
                  </a:lnTo>
                  <a:lnTo>
                    <a:pt x="20322" y="10800"/>
                  </a:lnTo>
                  <a:lnTo>
                    <a:pt x="19555" y="11631"/>
                  </a:lnTo>
                  <a:lnTo>
                    <a:pt x="19555" y="12185"/>
                  </a:lnTo>
                  <a:lnTo>
                    <a:pt x="20322" y="12185"/>
                  </a:lnTo>
                  <a:lnTo>
                    <a:pt x="20322" y="17031"/>
                  </a:lnTo>
                  <a:lnTo>
                    <a:pt x="20833" y="17031"/>
                  </a:lnTo>
                  <a:lnTo>
                    <a:pt x="20833" y="18415"/>
                  </a:lnTo>
                  <a:lnTo>
                    <a:pt x="20322" y="19385"/>
                  </a:lnTo>
                  <a:lnTo>
                    <a:pt x="19555" y="19385"/>
                  </a:lnTo>
                  <a:lnTo>
                    <a:pt x="19555" y="20215"/>
                  </a:lnTo>
                  <a:lnTo>
                    <a:pt x="18660" y="20215"/>
                  </a:lnTo>
                  <a:lnTo>
                    <a:pt x="17893" y="20769"/>
                  </a:lnTo>
                  <a:lnTo>
                    <a:pt x="17127" y="20215"/>
                  </a:lnTo>
                  <a:lnTo>
                    <a:pt x="16360" y="20215"/>
                  </a:lnTo>
                  <a:lnTo>
                    <a:pt x="16360" y="19385"/>
                  </a:lnTo>
                  <a:lnTo>
                    <a:pt x="13420" y="19385"/>
                  </a:lnTo>
                  <a:lnTo>
                    <a:pt x="13420" y="20215"/>
                  </a:lnTo>
                  <a:lnTo>
                    <a:pt x="12653" y="20769"/>
                  </a:lnTo>
                  <a:lnTo>
                    <a:pt x="12653" y="21600"/>
                  </a:lnTo>
                  <a:lnTo>
                    <a:pt x="10608" y="21600"/>
                  </a:lnTo>
                  <a:lnTo>
                    <a:pt x="10608" y="20769"/>
                  </a:lnTo>
                  <a:lnTo>
                    <a:pt x="9714" y="20769"/>
                  </a:lnTo>
                  <a:lnTo>
                    <a:pt x="9714" y="21600"/>
                  </a:lnTo>
                  <a:lnTo>
                    <a:pt x="8180" y="21600"/>
                  </a:lnTo>
                  <a:lnTo>
                    <a:pt x="7413" y="20769"/>
                  </a:lnTo>
                  <a:lnTo>
                    <a:pt x="6135" y="20769"/>
                  </a:lnTo>
                  <a:lnTo>
                    <a:pt x="5240" y="20215"/>
                  </a:lnTo>
                  <a:lnTo>
                    <a:pt x="5240" y="19385"/>
                  </a:lnTo>
                  <a:lnTo>
                    <a:pt x="4473" y="1841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1" name="Freeform 436"/>
            <p:cNvSpPr/>
            <p:nvPr/>
          </p:nvSpPr>
          <p:spPr>
            <a:xfrm>
              <a:off x="3549768" y="822501"/>
              <a:ext cx="81295" cy="8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0" y="11291"/>
                  </a:lnTo>
                  <a:lnTo>
                    <a:pt x="3150" y="11291"/>
                  </a:lnTo>
                  <a:lnTo>
                    <a:pt x="3150" y="1964"/>
                  </a:lnTo>
                  <a:lnTo>
                    <a:pt x="5850" y="5400"/>
                  </a:lnTo>
                  <a:lnTo>
                    <a:pt x="5850" y="8345"/>
                  </a:lnTo>
                  <a:lnTo>
                    <a:pt x="7650" y="11291"/>
                  </a:lnTo>
                  <a:lnTo>
                    <a:pt x="10350" y="11291"/>
                  </a:lnTo>
                  <a:lnTo>
                    <a:pt x="10350" y="5400"/>
                  </a:lnTo>
                  <a:lnTo>
                    <a:pt x="7650" y="5400"/>
                  </a:lnTo>
                  <a:lnTo>
                    <a:pt x="7650" y="1964"/>
                  </a:lnTo>
                  <a:lnTo>
                    <a:pt x="15750" y="1964"/>
                  </a:lnTo>
                  <a:lnTo>
                    <a:pt x="15750" y="0"/>
                  </a:lnTo>
                  <a:lnTo>
                    <a:pt x="21600" y="0"/>
                  </a:lnTo>
                  <a:lnTo>
                    <a:pt x="21600" y="5400"/>
                  </a:lnTo>
                  <a:lnTo>
                    <a:pt x="18900" y="5400"/>
                  </a:lnTo>
                  <a:lnTo>
                    <a:pt x="18900" y="13255"/>
                  </a:lnTo>
                  <a:lnTo>
                    <a:pt x="13050" y="21600"/>
                  </a:lnTo>
                  <a:lnTo>
                    <a:pt x="10350" y="19636"/>
                  </a:lnTo>
                  <a:lnTo>
                    <a:pt x="7650" y="19636"/>
                  </a:lnTo>
                  <a:lnTo>
                    <a:pt x="5850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2" name="Freeform 437"/>
            <p:cNvSpPr/>
            <p:nvPr/>
          </p:nvSpPr>
          <p:spPr>
            <a:xfrm>
              <a:off x="3549768" y="822501"/>
              <a:ext cx="81295" cy="8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0" y="11291"/>
                  </a:lnTo>
                  <a:lnTo>
                    <a:pt x="3150" y="11291"/>
                  </a:lnTo>
                  <a:lnTo>
                    <a:pt x="3150" y="1964"/>
                  </a:lnTo>
                  <a:lnTo>
                    <a:pt x="5850" y="5400"/>
                  </a:lnTo>
                  <a:lnTo>
                    <a:pt x="5850" y="8345"/>
                  </a:lnTo>
                  <a:lnTo>
                    <a:pt x="7650" y="11291"/>
                  </a:lnTo>
                  <a:lnTo>
                    <a:pt x="10350" y="11291"/>
                  </a:lnTo>
                  <a:lnTo>
                    <a:pt x="10350" y="5400"/>
                  </a:lnTo>
                  <a:lnTo>
                    <a:pt x="7650" y="5400"/>
                  </a:lnTo>
                  <a:lnTo>
                    <a:pt x="7650" y="1964"/>
                  </a:lnTo>
                  <a:lnTo>
                    <a:pt x="15750" y="1964"/>
                  </a:lnTo>
                  <a:lnTo>
                    <a:pt x="15750" y="0"/>
                  </a:lnTo>
                  <a:lnTo>
                    <a:pt x="21600" y="0"/>
                  </a:lnTo>
                  <a:lnTo>
                    <a:pt x="21600" y="5400"/>
                  </a:lnTo>
                  <a:lnTo>
                    <a:pt x="18900" y="5400"/>
                  </a:lnTo>
                  <a:lnTo>
                    <a:pt x="18900" y="13255"/>
                  </a:lnTo>
                  <a:lnTo>
                    <a:pt x="13050" y="21600"/>
                  </a:lnTo>
                  <a:lnTo>
                    <a:pt x="10350" y="19636"/>
                  </a:lnTo>
                  <a:lnTo>
                    <a:pt x="7650" y="19636"/>
                  </a:lnTo>
                  <a:lnTo>
                    <a:pt x="5850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3" name="Freeform 438"/>
            <p:cNvSpPr/>
            <p:nvPr/>
          </p:nvSpPr>
          <p:spPr>
            <a:xfrm>
              <a:off x="3529445" y="882685"/>
              <a:ext cx="79601" cy="6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055"/>
                  </a:moveTo>
                  <a:lnTo>
                    <a:pt x="21600" y="18982"/>
                  </a:lnTo>
                  <a:lnTo>
                    <a:pt x="16085" y="18982"/>
                  </a:lnTo>
                  <a:lnTo>
                    <a:pt x="16085" y="21600"/>
                  </a:lnTo>
                  <a:lnTo>
                    <a:pt x="13328" y="21600"/>
                  </a:lnTo>
                  <a:lnTo>
                    <a:pt x="11489" y="18982"/>
                  </a:lnTo>
                  <a:lnTo>
                    <a:pt x="8732" y="18982"/>
                  </a:lnTo>
                  <a:lnTo>
                    <a:pt x="5515" y="15055"/>
                  </a:lnTo>
                  <a:lnTo>
                    <a:pt x="2757" y="11127"/>
                  </a:lnTo>
                  <a:lnTo>
                    <a:pt x="0" y="11127"/>
                  </a:lnTo>
                  <a:lnTo>
                    <a:pt x="0" y="4582"/>
                  </a:lnTo>
                  <a:lnTo>
                    <a:pt x="2757" y="4582"/>
                  </a:lnTo>
                  <a:lnTo>
                    <a:pt x="2757" y="0"/>
                  </a:lnTo>
                  <a:lnTo>
                    <a:pt x="5515" y="4582"/>
                  </a:lnTo>
                  <a:lnTo>
                    <a:pt x="18843" y="4582"/>
                  </a:lnTo>
                  <a:lnTo>
                    <a:pt x="18843" y="7200"/>
                  </a:lnTo>
                  <a:lnTo>
                    <a:pt x="21600" y="7200"/>
                  </a:lnTo>
                  <a:lnTo>
                    <a:pt x="21600" y="1505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4" name="Freeform 439"/>
            <p:cNvSpPr/>
            <p:nvPr/>
          </p:nvSpPr>
          <p:spPr>
            <a:xfrm>
              <a:off x="3529445" y="882685"/>
              <a:ext cx="79601" cy="6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055"/>
                  </a:moveTo>
                  <a:lnTo>
                    <a:pt x="21600" y="18982"/>
                  </a:lnTo>
                  <a:lnTo>
                    <a:pt x="16085" y="18982"/>
                  </a:lnTo>
                  <a:lnTo>
                    <a:pt x="16085" y="21600"/>
                  </a:lnTo>
                  <a:lnTo>
                    <a:pt x="13328" y="21600"/>
                  </a:lnTo>
                  <a:lnTo>
                    <a:pt x="11489" y="18982"/>
                  </a:lnTo>
                  <a:lnTo>
                    <a:pt x="8732" y="18982"/>
                  </a:lnTo>
                  <a:lnTo>
                    <a:pt x="5515" y="15055"/>
                  </a:lnTo>
                  <a:lnTo>
                    <a:pt x="2757" y="11127"/>
                  </a:lnTo>
                  <a:lnTo>
                    <a:pt x="0" y="11127"/>
                  </a:lnTo>
                  <a:lnTo>
                    <a:pt x="0" y="4582"/>
                  </a:lnTo>
                  <a:lnTo>
                    <a:pt x="2757" y="4582"/>
                  </a:lnTo>
                  <a:lnTo>
                    <a:pt x="2757" y="0"/>
                  </a:lnTo>
                  <a:lnTo>
                    <a:pt x="5515" y="4582"/>
                  </a:lnTo>
                  <a:lnTo>
                    <a:pt x="18843" y="4582"/>
                  </a:lnTo>
                  <a:lnTo>
                    <a:pt x="18843" y="7200"/>
                  </a:lnTo>
                  <a:lnTo>
                    <a:pt x="21600" y="7200"/>
                  </a:lnTo>
                  <a:lnTo>
                    <a:pt x="21600" y="1505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5" name="Freeform 440"/>
            <p:cNvSpPr/>
            <p:nvPr/>
          </p:nvSpPr>
          <p:spPr>
            <a:xfrm>
              <a:off x="3588720" y="935572"/>
              <a:ext cx="32181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82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3642" y="21600"/>
                  </a:lnTo>
                  <a:lnTo>
                    <a:pt x="13642" y="12706"/>
                  </a:lnTo>
                  <a:lnTo>
                    <a:pt x="6821" y="5082"/>
                  </a:lnTo>
                  <a:lnTo>
                    <a:pt x="0" y="5082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6" name="Freeform 441"/>
            <p:cNvSpPr/>
            <p:nvPr/>
          </p:nvSpPr>
          <p:spPr>
            <a:xfrm>
              <a:off x="4056152" y="1190894"/>
              <a:ext cx="464046" cy="2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4" y="8871"/>
                  </a:moveTo>
                  <a:lnTo>
                    <a:pt x="20654" y="6364"/>
                  </a:lnTo>
                  <a:lnTo>
                    <a:pt x="19787" y="6364"/>
                  </a:lnTo>
                  <a:lnTo>
                    <a:pt x="19787" y="3279"/>
                  </a:lnTo>
                  <a:lnTo>
                    <a:pt x="19314" y="2121"/>
                  </a:lnTo>
                  <a:lnTo>
                    <a:pt x="18841" y="2121"/>
                  </a:lnTo>
                  <a:lnTo>
                    <a:pt x="18841" y="1157"/>
                  </a:lnTo>
                  <a:lnTo>
                    <a:pt x="16555" y="1157"/>
                  </a:lnTo>
                  <a:lnTo>
                    <a:pt x="16555" y="2121"/>
                  </a:lnTo>
                  <a:lnTo>
                    <a:pt x="15609" y="2121"/>
                  </a:lnTo>
                  <a:lnTo>
                    <a:pt x="15609" y="3279"/>
                  </a:lnTo>
                  <a:lnTo>
                    <a:pt x="14269" y="3279"/>
                  </a:lnTo>
                  <a:lnTo>
                    <a:pt x="13796" y="4436"/>
                  </a:lnTo>
                  <a:lnTo>
                    <a:pt x="12850" y="4436"/>
                  </a:lnTo>
                  <a:lnTo>
                    <a:pt x="12850" y="2121"/>
                  </a:lnTo>
                  <a:lnTo>
                    <a:pt x="12377" y="3279"/>
                  </a:lnTo>
                  <a:lnTo>
                    <a:pt x="11825" y="2121"/>
                  </a:lnTo>
                  <a:lnTo>
                    <a:pt x="10564" y="2121"/>
                  </a:lnTo>
                  <a:lnTo>
                    <a:pt x="10564" y="1157"/>
                  </a:lnTo>
                  <a:lnTo>
                    <a:pt x="9618" y="1157"/>
                  </a:lnTo>
                  <a:lnTo>
                    <a:pt x="9618" y="0"/>
                  </a:lnTo>
                  <a:lnTo>
                    <a:pt x="9066" y="0"/>
                  </a:lnTo>
                  <a:lnTo>
                    <a:pt x="8593" y="1157"/>
                  </a:lnTo>
                  <a:lnTo>
                    <a:pt x="6307" y="1157"/>
                  </a:lnTo>
                  <a:lnTo>
                    <a:pt x="5834" y="2121"/>
                  </a:lnTo>
                  <a:lnTo>
                    <a:pt x="3074" y="2121"/>
                  </a:lnTo>
                  <a:lnTo>
                    <a:pt x="3074" y="4436"/>
                  </a:lnTo>
                  <a:lnTo>
                    <a:pt x="3547" y="4436"/>
                  </a:lnTo>
                  <a:lnTo>
                    <a:pt x="3547" y="5207"/>
                  </a:lnTo>
                  <a:lnTo>
                    <a:pt x="315" y="5207"/>
                  </a:lnTo>
                  <a:lnTo>
                    <a:pt x="315" y="6364"/>
                  </a:lnTo>
                  <a:lnTo>
                    <a:pt x="0" y="7521"/>
                  </a:lnTo>
                  <a:lnTo>
                    <a:pt x="0" y="8871"/>
                  </a:lnTo>
                  <a:lnTo>
                    <a:pt x="315" y="8871"/>
                  </a:lnTo>
                  <a:lnTo>
                    <a:pt x="315" y="9643"/>
                  </a:lnTo>
                  <a:lnTo>
                    <a:pt x="788" y="9643"/>
                  </a:lnTo>
                  <a:lnTo>
                    <a:pt x="788" y="10800"/>
                  </a:lnTo>
                  <a:lnTo>
                    <a:pt x="315" y="11957"/>
                  </a:lnTo>
                  <a:lnTo>
                    <a:pt x="788" y="11957"/>
                  </a:lnTo>
                  <a:lnTo>
                    <a:pt x="788" y="13114"/>
                  </a:lnTo>
                  <a:lnTo>
                    <a:pt x="1340" y="13886"/>
                  </a:lnTo>
                  <a:lnTo>
                    <a:pt x="1340" y="16393"/>
                  </a:lnTo>
                  <a:lnTo>
                    <a:pt x="1813" y="16393"/>
                  </a:lnTo>
                  <a:lnTo>
                    <a:pt x="2286" y="17164"/>
                  </a:lnTo>
                  <a:lnTo>
                    <a:pt x="3074" y="19479"/>
                  </a:lnTo>
                  <a:lnTo>
                    <a:pt x="4099" y="19479"/>
                  </a:lnTo>
                  <a:lnTo>
                    <a:pt x="4099" y="20636"/>
                  </a:lnTo>
                  <a:lnTo>
                    <a:pt x="4572" y="20636"/>
                  </a:lnTo>
                  <a:lnTo>
                    <a:pt x="4572" y="21600"/>
                  </a:lnTo>
                  <a:lnTo>
                    <a:pt x="5518" y="21600"/>
                  </a:lnTo>
                  <a:lnTo>
                    <a:pt x="5518" y="20636"/>
                  </a:lnTo>
                  <a:lnTo>
                    <a:pt x="5834" y="20636"/>
                  </a:lnTo>
                  <a:lnTo>
                    <a:pt x="5834" y="18321"/>
                  </a:lnTo>
                  <a:lnTo>
                    <a:pt x="6858" y="18321"/>
                  </a:lnTo>
                  <a:lnTo>
                    <a:pt x="7331" y="19479"/>
                  </a:lnTo>
                  <a:lnTo>
                    <a:pt x="7331" y="20636"/>
                  </a:lnTo>
                  <a:lnTo>
                    <a:pt x="7804" y="21600"/>
                  </a:lnTo>
                  <a:lnTo>
                    <a:pt x="9066" y="21600"/>
                  </a:lnTo>
                  <a:lnTo>
                    <a:pt x="9066" y="20636"/>
                  </a:lnTo>
                  <a:lnTo>
                    <a:pt x="9618" y="20636"/>
                  </a:lnTo>
                  <a:lnTo>
                    <a:pt x="9618" y="19479"/>
                  </a:lnTo>
                  <a:lnTo>
                    <a:pt x="10564" y="19479"/>
                  </a:lnTo>
                  <a:lnTo>
                    <a:pt x="10564" y="18321"/>
                  </a:lnTo>
                  <a:lnTo>
                    <a:pt x="11352" y="18321"/>
                  </a:lnTo>
                  <a:lnTo>
                    <a:pt x="11352" y="21600"/>
                  </a:lnTo>
                  <a:lnTo>
                    <a:pt x="12850" y="21600"/>
                  </a:lnTo>
                  <a:lnTo>
                    <a:pt x="12850" y="19479"/>
                  </a:lnTo>
                  <a:lnTo>
                    <a:pt x="16082" y="19479"/>
                  </a:lnTo>
                  <a:lnTo>
                    <a:pt x="16555" y="18321"/>
                  </a:lnTo>
                  <a:lnTo>
                    <a:pt x="17343" y="18321"/>
                  </a:lnTo>
                  <a:lnTo>
                    <a:pt x="17895" y="17164"/>
                  </a:lnTo>
                  <a:lnTo>
                    <a:pt x="18368" y="17164"/>
                  </a:lnTo>
                  <a:lnTo>
                    <a:pt x="18841" y="16393"/>
                  </a:lnTo>
                  <a:lnTo>
                    <a:pt x="20654" y="16393"/>
                  </a:lnTo>
                  <a:lnTo>
                    <a:pt x="20654" y="17164"/>
                  </a:lnTo>
                  <a:lnTo>
                    <a:pt x="21600" y="17164"/>
                  </a:lnTo>
                  <a:lnTo>
                    <a:pt x="21600" y="13886"/>
                  </a:lnTo>
                  <a:lnTo>
                    <a:pt x="21127" y="13886"/>
                  </a:lnTo>
                  <a:lnTo>
                    <a:pt x="21127" y="11957"/>
                  </a:lnTo>
                  <a:lnTo>
                    <a:pt x="20654" y="11957"/>
                  </a:lnTo>
                  <a:lnTo>
                    <a:pt x="20654" y="887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7" name="Freeform 442"/>
            <p:cNvSpPr/>
            <p:nvPr/>
          </p:nvSpPr>
          <p:spPr>
            <a:xfrm>
              <a:off x="4056152" y="1190894"/>
              <a:ext cx="464046" cy="2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4" y="8871"/>
                  </a:moveTo>
                  <a:lnTo>
                    <a:pt x="20654" y="6364"/>
                  </a:lnTo>
                  <a:lnTo>
                    <a:pt x="19787" y="6364"/>
                  </a:lnTo>
                  <a:lnTo>
                    <a:pt x="19787" y="3279"/>
                  </a:lnTo>
                  <a:lnTo>
                    <a:pt x="19314" y="2121"/>
                  </a:lnTo>
                  <a:lnTo>
                    <a:pt x="18841" y="2121"/>
                  </a:lnTo>
                  <a:lnTo>
                    <a:pt x="18841" y="1157"/>
                  </a:lnTo>
                  <a:lnTo>
                    <a:pt x="16555" y="1157"/>
                  </a:lnTo>
                  <a:lnTo>
                    <a:pt x="16555" y="2121"/>
                  </a:lnTo>
                  <a:lnTo>
                    <a:pt x="15609" y="2121"/>
                  </a:lnTo>
                  <a:lnTo>
                    <a:pt x="15609" y="3279"/>
                  </a:lnTo>
                  <a:lnTo>
                    <a:pt x="14269" y="3279"/>
                  </a:lnTo>
                  <a:lnTo>
                    <a:pt x="13796" y="4436"/>
                  </a:lnTo>
                  <a:lnTo>
                    <a:pt x="12850" y="4436"/>
                  </a:lnTo>
                  <a:lnTo>
                    <a:pt x="12850" y="2121"/>
                  </a:lnTo>
                  <a:lnTo>
                    <a:pt x="12377" y="3279"/>
                  </a:lnTo>
                  <a:lnTo>
                    <a:pt x="11825" y="2121"/>
                  </a:lnTo>
                  <a:lnTo>
                    <a:pt x="10564" y="2121"/>
                  </a:lnTo>
                  <a:lnTo>
                    <a:pt x="10564" y="1157"/>
                  </a:lnTo>
                  <a:lnTo>
                    <a:pt x="9618" y="1157"/>
                  </a:lnTo>
                  <a:lnTo>
                    <a:pt x="9618" y="0"/>
                  </a:lnTo>
                  <a:lnTo>
                    <a:pt x="9066" y="0"/>
                  </a:lnTo>
                  <a:lnTo>
                    <a:pt x="8593" y="1157"/>
                  </a:lnTo>
                  <a:lnTo>
                    <a:pt x="6307" y="1157"/>
                  </a:lnTo>
                  <a:lnTo>
                    <a:pt x="5834" y="2121"/>
                  </a:lnTo>
                  <a:lnTo>
                    <a:pt x="3074" y="2121"/>
                  </a:lnTo>
                  <a:lnTo>
                    <a:pt x="3074" y="4436"/>
                  </a:lnTo>
                  <a:lnTo>
                    <a:pt x="3547" y="4436"/>
                  </a:lnTo>
                  <a:lnTo>
                    <a:pt x="3547" y="5207"/>
                  </a:lnTo>
                  <a:lnTo>
                    <a:pt x="315" y="5207"/>
                  </a:lnTo>
                  <a:lnTo>
                    <a:pt x="315" y="6364"/>
                  </a:lnTo>
                  <a:lnTo>
                    <a:pt x="0" y="7521"/>
                  </a:lnTo>
                  <a:lnTo>
                    <a:pt x="0" y="8871"/>
                  </a:lnTo>
                  <a:lnTo>
                    <a:pt x="315" y="8871"/>
                  </a:lnTo>
                  <a:lnTo>
                    <a:pt x="315" y="9643"/>
                  </a:lnTo>
                  <a:lnTo>
                    <a:pt x="788" y="9643"/>
                  </a:lnTo>
                  <a:lnTo>
                    <a:pt x="788" y="10800"/>
                  </a:lnTo>
                  <a:lnTo>
                    <a:pt x="315" y="11957"/>
                  </a:lnTo>
                  <a:lnTo>
                    <a:pt x="788" y="11957"/>
                  </a:lnTo>
                  <a:lnTo>
                    <a:pt x="788" y="13114"/>
                  </a:lnTo>
                  <a:lnTo>
                    <a:pt x="1340" y="13886"/>
                  </a:lnTo>
                  <a:lnTo>
                    <a:pt x="1340" y="16393"/>
                  </a:lnTo>
                  <a:lnTo>
                    <a:pt x="1813" y="16393"/>
                  </a:lnTo>
                  <a:lnTo>
                    <a:pt x="2286" y="17164"/>
                  </a:lnTo>
                  <a:lnTo>
                    <a:pt x="3074" y="19479"/>
                  </a:lnTo>
                  <a:lnTo>
                    <a:pt x="4099" y="19479"/>
                  </a:lnTo>
                  <a:lnTo>
                    <a:pt x="4099" y="20636"/>
                  </a:lnTo>
                  <a:lnTo>
                    <a:pt x="4572" y="20636"/>
                  </a:lnTo>
                  <a:lnTo>
                    <a:pt x="4572" y="21600"/>
                  </a:lnTo>
                  <a:lnTo>
                    <a:pt x="5518" y="21600"/>
                  </a:lnTo>
                  <a:lnTo>
                    <a:pt x="5518" y="20636"/>
                  </a:lnTo>
                  <a:lnTo>
                    <a:pt x="5834" y="20636"/>
                  </a:lnTo>
                  <a:lnTo>
                    <a:pt x="5834" y="18321"/>
                  </a:lnTo>
                  <a:lnTo>
                    <a:pt x="6858" y="18321"/>
                  </a:lnTo>
                  <a:lnTo>
                    <a:pt x="7331" y="19479"/>
                  </a:lnTo>
                  <a:lnTo>
                    <a:pt x="7331" y="20636"/>
                  </a:lnTo>
                  <a:lnTo>
                    <a:pt x="7804" y="21600"/>
                  </a:lnTo>
                  <a:lnTo>
                    <a:pt x="9066" y="21600"/>
                  </a:lnTo>
                  <a:lnTo>
                    <a:pt x="9066" y="20636"/>
                  </a:lnTo>
                  <a:lnTo>
                    <a:pt x="9618" y="20636"/>
                  </a:lnTo>
                  <a:lnTo>
                    <a:pt x="9618" y="19479"/>
                  </a:lnTo>
                  <a:lnTo>
                    <a:pt x="10564" y="19479"/>
                  </a:lnTo>
                  <a:lnTo>
                    <a:pt x="10564" y="18321"/>
                  </a:lnTo>
                  <a:lnTo>
                    <a:pt x="11352" y="18321"/>
                  </a:lnTo>
                  <a:lnTo>
                    <a:pt x="11352" y="21600"/>
                  </a:lnTo>
                  <a:lnTo>
                    <a:pt x="12850" y="21600"/>
                  </a:lnTo>
                  <a:lnTo>
                    <a:pt x="12850" y="19479"/>
                  </a:lnTo>
                  <a:lnTo>
                    <a:pt x="16082" y="19479"/>
                  </a:lnTo>
                  <a:lnTo>
                    <a:pt x="16555" y="18321"/>
                  </a:lnTo>
                  <a:lnTo>
                    <a:pt x="17343" y="18321"/>
                  </a:lnTo>
                  <a:lnTo>
                    <a:pt x="17895" y="17164"/>
                  </a:lnTo>
                  <a:lnTo>
                    <a:pt x="18368" y="17164"/>
                  </a:lnTo>
                  <a:lnTo>
                    <a:pt x="18841" y="16393"/>
                  </a:lnTo>
                  <a:lnTo>
                    <a:pt x="20654" y="16393"/>
                  </a:lnTo>
                  <a:lnTo>
                    <a:pt x="20654" y="17164"/>
                  </a:lnTo>
                  <a:lnTo>
                    <a:pt x="21600" y="17164"/>
                  </a:lnTo>
                  <a:lnTo>
                    <a:pt x="21600" y="13886"/>
                  </a:lnTo>
                  <a:lnTo>
                    <a:pt x="21127" y="13886"/>
                  </a:lnTo>
                  <a:lnTo>
                    <a:pt x="21127" y="11957"/>
                  </a:lnTo>
                  <a:lnTo>
                    <a:pt x="20654" y="11957"/>
                  </a:lnTo>
                  <a:lnTo>
                    <a:pt x="20654" y="887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8" name="Freeform 443"/>
            <p:cNvSpPr/>
            <p:nvPr/>
          </p:nvSpPr>
          <p:spPr>
            <a:xfrm>
              <a:off x="4300029" y="1435273"/>
              <a:ext cx="42342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84" y="0"/>
                  </a:moveTo>
                  <a:lnTo>
                    <a:pt x="21600" y="0"/>
                  </a:lnTo>
                  <a:lnTo>
                    <a:pt x="21600" y="9683"/>
                  </a:lnTo>
                  <a:lnTo>
                    <a:pt x="16416" y="9683"/>
                  </a:lnTo>
                  <a:lnTo>
                    <a:pt x="16416" y="12662"/>
                  </a:lnTo>
                  <a:lnTo>
                    <a:pt x="11232" y="17131"/>
                  </a:lnTo>
                  <a:lnTo>
                    <a:pt x="11232" y="21600"/>
                  </a:lnTo>
                  <a:lnTo>
                    <a:pt x="5184" y="21600"/>
                  </a:lnTo>
                  <a:lnTo>
                    <a:pt x="5184" y="17131"/>
                  </a:lnTo>
                  <a:lnTo>
                    <a:pt x="0" y="12662"/>
                  </a:lnTo>
                  <a:lnTo>
                    <a:pt x="0" y="4469"/>
                  </a:lnTo>
                  <a:lnTo>
                    <a:pt x="5184" y="4469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9" name="Freeform 444"/>
            <p:cNvSpPr/>
            <p:nvPr/>
          </p:nvSpPr>
          <p:spPr>
            <a:xfrm>
              <a:off x="4300029" y="1435273"/>
              <a:ext cx="42342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84" y="0"/>
                  </a:moveTo>
                  <a:lnTo>
                    <a:pt x="21600" y="0"/>
                  </a:lnTo>
                  <a:lnTo>
                    <a:pt x="21600" y="9683"/>
                  </a:lnTo>
                  <a:lnTo>
                    <a:pt x="16416" y="9683"/>
                  </a:lnTo>
                  <a:lnTo>
                    <a:pt x="16416" y="12662"/>
                  </a:lnTo>
                  <a:lnTo>
                    <a:pt x="11232" y="17131"/>
                  </a:lnTo>
                  <a:lnTo>
                    <a:pt x="11232" y="21600"/>
                  </a:lnTo>
                  <a:lnTo>
                    <a:pt x="5184" y="21600"/>
                  </a:lnTo>
                  <a:lnTo>
                    <a:pt x="5184" y="17131"/>
                  </a:lnTo>
                  <a:lnTo>
                    <a:pt x="0" y="12662"/>
                  </a:lnTo>
                  <a:lnTo>
                    <a:pt x="0" y="4469"/>
                  </a:lnTo>
                  <a:lnTo>
                    <a:pt x="5184" y="4469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0" name="Freeform 445"/>
            <p:cNvSpPr/>
            <p:nvPr/>
          </p:nvSpPr>
          <p:spPr>
            <a:xfrm>
              <a:off x="4300029" y="1345911"/>
              <a:ext cx="171055" cy="1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" y="12027"/>
                  </a:moveTo>
                  <a:lnTo>
                    <a:pt x="1283" y="11045"/>
                  </a:lnTo>
                  <a:lnTo>
                    <a:pt x="0" y="9573"/>
                  </a:lnTo>
                  <a:lnTo>
                    <a:pt x="0" y="6627"/>
                  </a:lnTo>
                  <a:lnTo>
                    <a:pt x="2780" y="6627"/>
                  </a:lnTo>
                  <a:lnTo>
                    <a:pt x="4063" y="5400"/>
                  </a:lnTo>
                  <a:lnTo>
                    <a:pt x="4063" y="3927"/>
                  </a:lnTo>
                  <a:lnTo>
                    <a:pt x="12832" y="3927"/>
                  </a:lnTo>
                  <a:lnTo>
                    <a:pt x="14115" y="2455"/>
                  </a:lnTo>
                  <a:lnTo>
                    <a:pt x="16253" y="2455"/>
                  </a:lnTo>
                  <a:lnTo>
                    <a:pt x="17750" y="982"/>
                  </a:lnTo>
                  <a:lnTo>
                    <a:pt x="20317" y="982"/>
                  </a:lnTo>
                  <a:lnTo>
                    <a:pt x="21600" y="0"/>
                  </a:lnTo>
                  <a:lnTo>
                    <a:pt x="21600" y="982"/>
                  </a:lnTo>
                  <a:lnTo>
                    <a:pt x="20317" y="982"/>
                  </a:lnTo>
                  <a:lnTo>
                    <a:pt x="20317" y="2455"/>
                  </a:lnTo>
                  <a:lnTo>
                    <a:pt x="19034" y="2455"/>
                  </a:lnTo>
                  <a:lnTo>
                    <a:pt x="19034" y="3927"/>
                  </a:lnTo>
                  <a:lnTo>
                    <a:pt x="17750" y="3927"/>
                  </a:lnTo>
                  <a:lnTo>
                    <a:pt x="17750" y="15218"/>
                  </a:lnTo>
                  <a:lnTo>
                    <a:pt x="16253" y="15218"/>
                  </a:lnTo>
                  <a:lnTo>
                    <a:pt x="15398" y="16200"/>
                  </a:lnTo>
                  <a:lnTo>
                    <a:pt x="14115" y="16200"/>
                  </a:lnTo>
                  <a:lnTo>
                    <a:pt x="14115" y="17673"/>
                  </a:lnTo>
                  <a:lnTo>
                    <a:pt x="12832" y="17673"/>
                  </a:lnTo>
                  <a:lnTo>
                    <a:pt x="5347" y="21600"/>
                  </a:lnTo>
                  <a:lnTo>
                    <a:pt x="2780" y="20618"/>
                  </a:lnTo>
                  <a:lnTo>
                    <a:pt x="2780" y="17673"/>
                  </a:lnTo>
                  <a:lnTo>
                    <a:pt x="4063" y="17673"/>
                  </a:lnTo>
                  <a:lnTo>
                    <a:pt x="4063" y="15218"/>
                  </a:lnTo>
                  <a:lnTo>
                    <a:pt x="5347" y="15218"/>
                  </a:lnTo>
                  <a:lnTo>
                    <a:pt x="5347" y="12027"/>
                  </a:lnTo>
                  <a:lnTo>
                    <a:pt x="1283" y="120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1" name="Freeform 446"/>
            <p:cNvSpPr/>
            <p:nvPr/>
          </p:nvSpPr>
          <p:spPr>
            <a:xfrm>
              <a:off x="4300029" y="1345911"/>
              <a:ext cx="171055" cy="1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" y="12027"/>
                  </a:moveTo>
                  <a:lnTo>
                    <a:pt x="1283" y="11045"/>
                  </a:lnTo>
                  <a:lnTo>
                    <a:pt x="0" y="9573"/>
                  </a:lnTo>
                  <a:lnTo>
                    <a:pt x="0" y="6627"/>
                  </a:lnTo>
                  <a:lnTo>
                    <a:pt x="2780" y="6627"/>
                  </a:lnTo>
                  <a:lnTo>
                    <a:pt x="4063" y="5400"/>
                  </a:lnTo>
                  <a:lnTo>
                    <a:pt x="4063" y="3927"/>
                  </a:lnTo>
                  <a:lnTo>
                    <a:pt x="12832" y="3927"/>
                  </a:lnTo>
                  <a:lnTo>
                    <a:pt x="14115" y="2455"/>
                  </a:lnTo>
                  <a:lnTo>
                    <a:pt x="16253" y="2455"/>
                  </a:lnTo>
                  <a:lnTo>
                    <a:pt x="17750" y="982"/>
                  </a:lnTo>
                  <a:lnTo>
                    <a:pt x="20317" y="982"/>
                  </a:lnTo>
                  <a:lnTo>
                    <a:pt x="21600" y="0"/>
                  </a:lnTo>
                  <a:lnTo>
                    <a:pt x="21600" y="982"/>
                  </a:lnTo>
                  <a:lnTo>
                    <a:pt x="20317" y="982"/>
                  </a:lnTo>
                  <a:lnTo>
                    <a:pt x="20317" y="2455"/>
                  </a:lnTo>
                  <a:lnTo>
                    <a:pt x="19034" y="2455"/>
                  </a:lnTo>
                  <a:lnTo>
                    <a:pt x="19034" y="3927"/>
                  </a:lnTo>
                  <a:lnTo>
                    <a:pt x="17750" y="3927"/>
                  </a:lnTo>
                  <a:lnTo>
                    <a:pt x="17750" y="15218"/>
                  </a:lnTo>
                  <a:lnTo>
                    <a:pt x="16253" y="15218"/>
                  </a:lnTo>
                  <a:lnTo>
                    <a:pt x="15398" y="16200"/>
                  </a:lnTo>
                  <a:lnTo>
                    <a:pt x="14115" y="16200"/>
                  </a:lnTo>
                  <a:lnTo>
                    <a:pt x="14115" y="17673"/>
                  </a:lnTo>
                  <a:lnTo>
                    <a:pt x="12832" y="17673"/>
                  </a:lnTo>
                  <a:lnTo>
                    <a:pt x="5347" y="21600"/>
                  </a:lnTo>
                  <a:lnTo>
                    <a:pt x="2780" y="20618"/>
                  </a:lnTo>
                  <a:lnTo>
                    <a:pt x="2780" y="17673"/>
                  </a:lnTo>
                  <a:lnTo>
                    <a:pt x="4063" y="17673"/>
                  </a:lnTo>
                  <a:lnTo>
                    <a:pt x="4063" y="15218"/>
                  </a:lnTo>
                  <a:lnTo>
                    <a:pt x="5347" y="15218"/>
                  </a:lnTo>
                  <a:lnTo>
                    <a:pt x="5347" y="12027"/>
                  </a:lnTo>
                  <a:lnTo>
                    <a:pt x="1283" y="120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2" name="Freeform 447"/>
            <p:cNvSpPr/>
            <p:nvPr/>
          </p:nvSpPr>
          <p:spPr>
            <a:xfrm>
              <a:off x="4283093" y="1466277"/>
              <a:ext cx="38955" cy="14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1" y="0"/>
                  </a:moveTo>
                  <a:lnTo>
                    <a:pt x="15026" y="1620"/>
                  </a:lnTo>
                  <a:lnTo>
                    <a:pt x="15026" y="3240"/>
                  </a:lnTo>
                  <a:lnTo>
                    <a:pt x="21600" y="3240"/>
                  </a:lnTo>
                  <a:lnTo>
                    <a:pt x="21600" y="4860"/>
                  </a:lnTo>
                  <a:lnTo>
                    <a:pt x="15026" y="21600"/>
                  </a:lnTo>
                  <a:lnTo>
                    <a:pt x="0" y="7560"/>
                  </a:lnTo>
                  <a:lnTo>
                    <a:pt x="5635" y="5940"/>
                  </a:lnTo>
                  <a:lnTo>
                    <a:pt x="5635" y="3240"/>
                  </a:lnTo>
                  <a:lnTo>
                    <a:pt x="9391" y="162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3" name="Freeform 448"/>
            <p:cNvSpPr/>
            <p:nvPr/>
          </p:nvSpPr>
          <p:spPr>
            <a:xfrm>
              <a:off x="4283093" y="1466277"/>
              <a:ext cx="38955" cy="14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1" y="0"/>
                  </a:moveTo>
                  <a:lnTo>
                    <a:pt x="15026" y="1620"/>
                  </a:lnTo>
                  <a:lnTo>
                    <a:pt x="15026" y="3240"/>
                  </a:lnTo>
                  <a:lnTo>
                    <a:pt x="21600" y="3240"/>
                  </a:lnTo>
                  <a:lnTo>
                    <a:pt x="21600" y="4860"/>
                  </a:lnTo>
                  <a:lnTo>
                    <a:pt x="15026" y="21600"/>
                  </a:lnTo>
                  <a:lnTo>
                    <a:pt x="0" y="7560"/>
                  </a:lnTo>
                  <a:lnTo>
                    <a:pt x="5635" y="5940"/>
                  </a:lnTo>
                  <a:lnTo>
                    <a:pt x="5635" y="3240"/>
                  </a:lnTo>
                  <a:lnTo>
                    <a:pt x="9391" y="162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4" name="Freeform 449"/>
            <p:cNvSpPr/>
            <p:nvPr/>
          </p:nvSpPr>
          <p:spPr>
            <a:xfrm>
              <a:off x="4240754" y="1530107"/>
              <a:ext cx="69439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71" y="0"/>
                  </a:moveTo>
                  <a:lnTo>
                    <a:pt x="21600" y="13500"/>
                  </a:lnTo>
                  <a:lnTo>
                    <a:pt x="16332" y="21600"/>
                  </a:lnTo>
                  <a:lnTo>
                    <a:pt x="13171" y="21600"/>
                  </a:lnTo>
                  <a:lnTo>
                    <a:pt x="10010" y="20400"/>
                  </a:lnTo>
                  <a:lnTo>
                    <a:pt x="10010" y="18300"/>
                  </a:lnTo>
                  <a:lnTo>
                    <a:pt x="6849" y="16500"/>
                  </a:lnTo>
                  <a:lnTo>
                    <a:pt x="6849" y="14700"/>
                  </a:lnTo>
                  <a:lnTo>
                    <a:pt x="3161" y="13500"/>
                  </a:lnTo>
                  <a:lnTo>
                    <a:pt x="3161" y="9900"/>
                  </a:lnTo>
                  <a:lnTo>
                    <a:pt x="0" y="9900"/>
                  </a:lnTo>
                  <a:lnTo>
                    <a:pt x="0" y="3000"/>
                  </a:lnTo>
                  <a:lnTo>
                    <a:pt x="10010" y="3000"/>
                  </a:lnTo>
                  <a:lnTo>
                    <a:pt x="10010" y="1800"/>
                  </a:lnTo>
                  <a:lnTo>
                    <a:pt x="13171" y="1800"/>
                  </a:lnTo>
                  <a:lnTo>
                    <a:pt x="1317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5" name="Freeform 450"/>
            <p:cNvSpPr/>
            <p:nvPr/>
          </p:nvSpPr>
          <p:spPr>
            <a:xfrm>
              <a:off x="4240754" y="1530107"/>
              <a:ext cx="69439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71" y="0"/>
                  </a:moveTo>
                  <a:lnTo>
                    <a:pt x="21600" y="13500"/>
                  </a:lnTo>
                  <a:lnTo>
                    <a:pt x="16332" y="21600"/>
                  </a:lnTo>
                  <a:lnTo>
                    <a:pt x="13171" y="21600"/>
                  </a:lnTo>
                  <a:lnTo>
                    <a:pt x="10010" y="20400"/>
                  </a:lnTo>
                  <a:lnTo>
                    <a:pt x="10010" y="18300"/>
                  </a:lnTo>
                  <a:lnTo>
                    <a:pt x="6849" y="16500"/>
                  </a:lnTo>
                  <a:lnTo>
                    <a:pt x="6849" y="14700"/>
                  </a:lnTo>
                  <a:lnTo>
                    <a:pt x="3161" y="13500"/>
                  </a:lnTo>
                  <a:lnTo>
                    <a:pt x="3161" y="9900"/>
                  </a:lnTo>
                  <a:lnTo>
                    <a:pt x="0" y="9900"/>
                  </a:lnTo>
                  <a:lnTo>
                    <a:pt x="0" y="3000"/>
                  </a:lnTo>
                  <a:lnTo>
                    <a:pt x="10010" y="3000"/>
                  </a:lnTo>
                  <a:lnTo>
                    <a:pt x="10010" y="1800"/>
                  </a:lnTo>
                  <a:lnTo>
                    <a:pt x="13171" y="1800"/>
                  </a:lnTo>
                  <a:lnTo>
                    <a:pt x="1317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6" name="Freeform 451"/>
            <p:cNvSpPr/>
            <p:nvPr/>
          </p:nvSpPr>
          <p:spPr>
            <a:xfrm>
              <a:off x="3243228" y="740434"/>
              <a:ext cx="88068" cy="1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4320"/>
                  </a:moveTo>
                  <a:lnTo>
                    <a:pt x="19938" y="5845"/>
                  </a:lnTo>
                  <a:lnTo>
                    <a:pt x="17031" y="5845"/>
                  </a:lnTo>
                  <a:lnTo>
                    <a:pt x="17031" y="8386"/>
                  </a:lnTo>
                  <a:lnTo>
                    <a:pt x="21600" y="8386"/>
                  </a:lnTo>
                  <a:lnTo>
                    <a:pt x="21600" y="15755"/>
                  </a:lnTo>
                  <a:lnTo>
                    <a:pt x="19938" y="15755"/>
                  </a:lnTo>
                  <a:lnTo>
                    <a:pt x="19938" y="17280"/>
                  </a:lnTo>
                  <a:lnTo>
                    <a:pt x="17031" y="17280"/>
                  </a:lnTo>
                  <a:lnTo>
                    <a:pt x="17031" y="18296"/>
                  </a:lnTo>
                  <a:lnTo>
                    <a:pt x="12046" y="18296"/>
                  </a:lnTo>
                  <a:lnTo>
                    <a:pt x="12046" y="19821"/>
                  </a:lnTo>
                  <a:lnTo>
                    <a:pt x="4985" y="19821"/>
                  </a:lnTo>
                  <a:lnTo>
                    <a:pt x="2492" y="21600"/>
                  </a:lnTo>
                  <a:lnTo>
                    <a:pt x="0" y="21600"/>
                  </a:lnTo>
                  <a:lnTo>
                    <a:pt x="2492" y="19821"/>
                  </a:lnTo>
                  <a:lnTo>
                    <a:pt x="0" y="19821"/>
                  </a:lnTo>
                  <a:lnTo>
                    <a:pt x="0" y="17280"/>
                  </a:lnTo>
                  <a:lnTo>
                    <a:pt x="2492" y="17280"/>
                  </a:lnTo>
                  <a:lnTo>
                    <a:pt x="2492" y="15755"/>
                  </a:lnTo>
                  <a:lnTo>
                    <a:pt x="7062" y="15755"/>
                  </a:lnTo>
                  <a:lnTo>
                    <a:pt x="2492" y="15755"/>
                  </a:lnTo>
                  <a:lnTo>
                    <a:pt x="2492" y="14231"/>
                  </a:lnTo>
                  <a:lnTo>
                    <a:pt x="4985" y="12452"/>
                  </a:lnTo>
                  <a:lnTo>
                    <a:pt x="2492" y="12452"/>
                  </a:lnTo>
                  <a:lnTo>
                    <a:pt x="0" y="11435"/>
                  </a:lnTo>
                  <a:lnTo>
                    <a:pt x="0" y="9911"/>
                  </a:lnTo>
                  <a:lnTo>
                    <a:pt x="2492" y="9911"/>
                  </a:lnTo>
                  <a:lnTo>
                    <a:pt x="2492" y="8386"/>
                  </a:lnTo>
                  <a:lnTo>
                    <a:pt x="7062" y="8386"/>
                  </a:lnTo>
                  <a:lnTo>
                    <a:pt x="9554" y="6861"/>
                  </a:lnTo>
                  <a:lnTo>
                    <a:pt x="9554" y="2541"/>
                  </a:lnTo>
                  <a:lnTo>
                    <a:pt x="12046" y="2541"/>
                  </a:lnTo>
                  <a:lnTo>
                    <a:pt x="12046" y="1016"/>
                  </a:lnTo>
                  <a:lnTo>
                    <a:pt x="14538" y="1016"/>
                  </a:lnTo>
                  <a:lnTo>
                    <a:pt x="14538" y="0"/>
                  </a:lnTo>
                  <a:lnTo>
                    <a:pt x="17031" y="0"/>
                  </a:lnTo>
                  <a:lnTo>
                    <a:pt x="19938" y="1016"/>
                  </a:lnTo>
                  <a:lnTo>
                    <a:pt x="19938" y="43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7" name="Freeform 452"/>
            <p:cNvSpPr/>
            <p:nvPr/>
          </p:nvSpPr>
          <p:spPr>
            <a:xfrm>
              <a:off x="3243228" y="740434"/>
              <a:ext cx="88068" cy="1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4320"/>
                  </a:moveTo>
                  <a:lnTo>
                    <a:pt x="19938" y="5845"/>
                  </a:lnTo>
                  <a:lnTo>
                    <a:pt x="17031" y="5845"/>
                  </a:lnTo>
                  <a:lnTo>
                    <a:pt x="17031" y="8386"/>
                  </a:lnTo>
                  <a:lnTo>
                    <a:pt x="21600" y="8386"/>
                  </a:lnTo>
                  <a:lnTo>
                    <a:pt x="21600" y="15755"/>
                  </a:lnTo>
                  <a:lnTo>
                    <a:pt x="19938" y="15755"/>
                  </a:lnTo>
                  <a:lnTo>
                    <a:pt x="19938" y="17280"/>
                  </a:lnTo>
                  <a:lnTo>
                    <a:pt x="17031" y="17280"/>
                  </a:lnTo>
                  <a:lnTo>
                    <a:pt x="17031" y="18296"/>
                  </a:lnTo>
                  <a:lnTo>
                    <a:pt x="12046" y="18296"/>
                  </a:lnTo>
                  <a:lnTo>
                    <a:pt x="12046" y="19821"/>
                  </a:lnTo>
                  <a:lnTo>
                    <a:pt x="4985" y="19821"/>
                  </a:lnTo>
                  <a:lnTo>
                    <a:pt x="2492" y="21600"/>
                  </a:lnTo>
                  <a:lnTo>
                    <a:pt x="0" y="21600"/>
                  </a:lnTo>
                  <a:lnTo>
                    <a:pt x="2492" y="19821"/>
                  </a:lnTo>
                  <a:lnTo>
                    <a:pt x="0" y="19821"/>
                  </a:lnTo>
                  <a:lnTo>
                    <a:pt x="0" y="17280"/>
                  </a:lnTo>
                  <a:lnTo>
                    <a:pt x="2492" y="17280"/>
                  </a:lnTo>
                  <a:lnTo>
                    <a:pt x="2492" y="15755"/>
                  </a:lnTo>
                  <a:lnTo>
                    <a:pt x="7062" y="15755"/>
                  </a:lnTo>
                  <a:lnTo>
                    <a:pt x="2492" y="15755"/>
                  </a:lnTo>
                  <a:lnTo>
                    <a:pt x="2492" y="14231"/>
                  </a:lnTo>
                  <a:lnTo>
                    <a:pt x="4985" y="12452"/>
                  </a:lnTo>
                  <a:lnTo>
                    <a:pt x="2492" y="12452"/>
                  </a:lnTo>
                  <a:lnTo>
                    <a:pt x="0" y="11435"/>
                  </a:lnTo>
                  <a:lnTo>
                    <a:pt x="0" y="9911"/>
                  </a:lnTo>
                  <a:lnTo>
                    <a:pt x="2492" y="9911"/>
                  </a:lnTo>
                  <a:lnTo>
                    <a:pt x="2492" y="8386"/>
                  </a:lnTo>
                  <a:lnTo>
                    <a:pt x="7062" y="8386"/>
                  </a:lnTo>
                  <a:lnTo>
                    <a:pt x="9554" y="6861"/>
                  </a:lnTo>
                  <a:lnTo>
                    <a:pt x="9554" y="2541"/>
                  </a:lnTo>
                  <a:lnTo>
                    <a:pt x="12046" y="2541"/>
                  </a:lnTo>
                  <a:lnTo>
                    <a:pt x="12046" y="1016"/>
                  </a:lnTo>
                  <a:lnTo>
                    <a:pt x="14538" y="1016"/>
                  </a:lnTo>
                  <a:lnTo>
                    <a:pt x="14538" y="0"/>
                  </a:lnTo>
                  <a:lnTo>
                    <a:pt x="17031" y="0"/>
                  </a:lnTo>
                  <a:lnTo>
                    <a:pt x="19938" y="1016"/>
                  </a:lnTo>
                  <a:lnTo>
                    <a:pt x="19938" y="43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8" name="Freeform 453"/>
            <p:cNvSpPr/>
            <p:nvPr/>
          </p:nvSpPr>
          <p:spPr>
            <a:xfrm>
              <a:off x="3253389" y="1138006"/>
              <a:ext cx="276058" cy="2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19" y="0"/>
                  </a:moveTo>
                  <a:lnTo>
                    <a:pt x="13914" y="1072"/>
                  </a:lnTo>
                  <a:lnTo>
                    <a:pt x="13914" y="1991"/>
                  </a:lnTo>
                  <a:lnTo>
                    <a:pt x="14842" y="2604"/>
                  </a:lnTo>
                  <a:lnTo>
                    <a:pt x="16167" y="2604"/>
                  </a:lnTo>
                  <a:lnTo>
                    <a:pt x="16962" y="3523"/>
                  </a:lnTo>
                  <a:lnTo>
                    <a:pt x="18552" y="3523"/>
                  </a:lnTo>
                  <a:lnTo>
                    <a:pt x="18552" y="2604"/>
                  </a:lnTo>
                  <a:lnTo>
                    <a:pt x="19480" y="2604"/>
                  </a:lnTo>
                  <a:lnTo>
                    <a:pt x="19480" y="3523"/>
                  </a:lnTo>
                  <a:lnTo>
                    <a:pt x="21600" y="3523"/>
                  </a:lnTo>
                  <a:lnTo>
                    <a:pt x="21600" y="5362"/>
                  </a:lnTo>
                  <a:lnTo>
                    <a:pt x="20805" y="5362"/>
                  </a:lnTo>
                  <a:lnTo>
                    <a:pt x="19480" y="7047"/>
                  </a:lnTo>
                  <a:lnTo>
                    <a:pt x="17757" y="8579"/>
                  </a:lnTo>
                  <a:lnTo>
                    <a:pt x="17757" y="9498"/>
                  </a:lnTo>
                  <a:lnTo>
                    <a:pt x="16962" y="9498"/>
                  </a:lnTo>
                  <a:lnTo>
                    <a:pt x="16167" y="10417"/>
                  </a:lnTo>
                  <a:lnTo>
                    <a:pt x="16167" y="14860"/>
                  </a:lnTo>
                  <a:lnTo>
                    <a:pt x="12324" y="18996"/>
                  </a:lnTo>
                  <a:lnTo>
                    <a:pt x="12324" y="19915"/>
                  </a:lnTo>
                  <a:lnTo>
                    <a:pt x="8481" y="19915"/>
                  </a:lnTo>
                  <a:lnTo>
                    <a:pt x="7686" y="20834"/>
                  </a:lnTo>
                  <a:lnTo>
                    <a:pt x="6891" y="20834"/>
                  </a:lnTo>
                  <a:lnTo>
                    <a:pt x="6096" y="21600"/>
                  </a:lnTo>
                  <a:lnTo>
                    <a:pt x="5566" y="21600"/>
                  </a:lnTo>
                  <a:lnTo>
                    <a:pt x="5566" y="19915"/>
                  </a:lnTo>
                  <a:lnTo>
                    <a:pt x="4638" y="19915"/>
                  </a:lnTo>
                  <a:lnTo>
                    <a:pt x="4638" y="18077"/>
                  </a:lnTo>
                  <a:lnTo>
                    <a:pt x="3843" y="18077"/>
                  </a:lnTo>
                  <a:lnTo>
                    <a:pt x="3843" y="11489"/>
                  </a:lnTo>
                  <a:lnTo>
                    <a:pt x="4638" y="10417"/>
                  </a:lnTo>
                  <a:lnTo>
                    <a:pt x="4638" y="8579"/>
                  </a:lnTo>
                  <a:lnTo>
                    <a:pt x="5566" y="7966"/>
                  </a:lnTo>
                  <a:lnTo>
                    <a:pt x="5566" y="5362"/>
                  </a:lnTo>
                  <a:lnTo>
                    <a:pt x="2253" y="5362"/>
                  </a:lnTo>
                  <a:lnTo>
                    <a:pt x="1458" y="4443"/>
                  </a:lnTo>
                  <a:lnTo>
                    <a:pt x="0" y="4443"/>
                  </a:lnTo>
                  <a:lnTo>
                    <a:pt x="0" y="1991"/>
                  </a:lnTo>
                  <a:lnTo>
                    <a:pt x="795" y="1072"/>
                  </a:lnTo>
                  <a:lnTo>
                    <a:pt x="1458" y="1072"/>
                  </a:lnTo>
                  <a:lnTo>
                    <a:pt x="1458" y="0"/>
                  </a:lnTo>
                  <a:lnTo>
                    <a:pt x="5566" y="0"/>
                  </a:lnTo>
                  <a:lnTo>
                    <a:pt x="5566" y="1072"/>
                  </a:lnTo>
                  <a:lnTo>
                    <a:pt x="7686" y="1072"/>
                  </a:lnTo>
                  <a:lnTo>
                    <a:pt x="8481" y="1991"/>
                  </a:lnTo>
                  <a:lnTo>
                    <a:pt x="12324" y="1991"/>
                  </a:lnTo>
                  <a:lnTo>
                    <a:pt x="12324" y="1072"/>
                  </a:lnTo>
                  <a:lnTo>
                    <a:pt x="13119" y="1072"/>
                  </a:lnTo>
                  <a:lnTo>
                    <a:pt x="1311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9" name="Freeform 454"/>
            <p:cNvSpPr/>
            <p:nvPr/>
          </p:nvSpPr>
          <p:spPr>
            <a:xfrm>
              <a:off x="3253389" y="1138006"/>
              <a:ext cx="276058" cy="25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19" y="0"/>
                  </a:moveTo>
                  <a:lnTo>
                    <a:pt x="13914" y="1072"/>
                  </a:lnTo>
                  <a:lnTo>
                    <a:pt x="13914" y="1991"/>
                  </a:lnTo>
                  <a:lnTo>
                    <a:pt x="14842" y="2604"/>
                  </a:lnTo>
                  <a:lnTo>
                    <a:pt x="16167" y="2604"/>
                  </a:lnTo>
                  <a:lnTo>
                    <a:pt x="16962" y="3523"/>
                  </a:lnTo>
                  <a:lnTo>
                    <a:pt x="18552" y="3523"/>
                  </a:lnTo>
                  <a:lnTo>
                    <a:pt x="18552" y="2604"/>
                  </a:lnTo>
                  <a:lnTo>
                    <a:pt x="19480" y="2604"/>
                  </a:lnTo>
                  <a:lnTo>
                    <a:pt x="19480" y="3523"/>
                  </a:lnTo>
                  <a:lnTo>
                    <a:pt x="21600" y="3523"/>
                  </a:lnTo>
                  <a:lnTo>
                    <a:pt x="21600" y="5362"/>
                  </a:lnTo>
                  <a:lnTo>
                    <a:pt x="20805" y="5362"/>
                  </a:lnTo>
                  <a:lnTo>
                    <a:pt x="19480" y="7047"/>
                  </a:lnTo>
                  <a:lnTo>
                    <a:pt x="17757" y="8579"/>
                  </a:lnTo>
                  <a:lnTo>
                    <a:pt x="17757" y="9498"/>
                  </a:lnTo>
                  <a:lnTo>
                    <a:pt x="16962" y="9498"/>
                  </a:lnTo>
                  <a:lnTo>
                    <a:pt x="16167" y="10417"/>
                  </a:lnTo>
                  <a:lnTo>
                    <a:pt x="16167" y="14860"/>
                  </a:lnTo>
                  <a:lnTo>
                    <a:pt x="12324" y="18996"/>
                  </a:lnTo>
                  <a:lnTo>
                    <a:pt x="12324" y="19915"/>
                  </a:lnTo>
                  <a:lnTo>
                    <a:pt x="8481" y="19915"/>
                  </a:lnTo>
                  <a:lnTo>
                    <a:pt x="7686" y="20834"/>
                  </a:lnTo>
                  <a:lnTo>
                    <a:pt x="6891" y="20834"/>
                  </a:lnTo>
                  <a:lnTo>
                    <a:pt x="6096" y="21600"/>
                  </a:lnTo>
                  <a:lnTo>
                    <a:pt x="5566" y="21600"/>
                  </a:lnTo>
                  <a:lnTo>
                    <a:pt x="5566" y="19915"/>
                  </a:lnTo>
                  <a:lnTo>
                    <a:pt x="4638" y="19915"/>
                  </a:lnTo>
                  <a:lnTo>
                    <a:pt x="4638" y="18077"/>
                  </a:lnTo>
                  <a:lnTo>
                    <a:pt x="3843" y="18077"/>
                  </a:lnTo>
                  <a:lnTo>
                    <a:pt x="3843" y="11489"/>
                  </a:lnTo>
                  <a:lnTo>
                    <a:pt x="4638" y="10417"/>
                  </a:lnTo>
                  <a:lnTo>
                    <a:pt x="4638" y="8579"/>
                  </a:lnTo>
                  <a:lnTo>
                    <a:pt x="5566" y="7966"/>
                  </a:lnTo>
                  <a:lnTo>
                    <a:pt x="5566" y="5362"/>
                  </a:lnTo>
                  <a:lnTo>
                    <a:pt x="2253" y="5362"/>
                  </a:lnTo>
                  <a:lnTo>
                    <a:pt x="1458" y="4443"/>
                  </a:lnTo>
                  <a:lnTo>
                    <a:pt x="0" y="4443"/>
                  </a:lnTo>
                  <a:lnTo>
                    <a:pt x="0" y="1991"/>
                  </a:lnTo>
                  <a:lnTo>
                    <a:pt x="795" y="1072"/>
                  </a:lnTo>
                  <a:lnTo>
                    <a:pt x="1458" y="1072"/>
                  </a:lnTo>
                  <a:lnTo>
                    <a:pt x="1458" y="0"/>
                  </a:lnTo>
                  <a:lnTo>
                    <a:pt x="5566" y="0"/>
                  </a:lnTo>
                  <a:lnTo>
                    <a:pt x="5566" y="1072"/>
                  </a:lnTo>
                  <a:lnTo>
                    <a:pt x="7686" y="1072"/>
                  </a:lnTo>
                  <a:lnTo>
                    <a:pt x="8481" y="1991"/>
                  </a:lnTo>
                  <a:lnTo>
                    <a:pt x="12324" y="1991"/>
                  </a:lnTo>
                  <a:lnTo>
                    <a:pt x="12324" y="1072"/>
                  </a:lnTo>
                  <a:lnTo>
                    <a:pt x="13119" y="1072"/>
                  </a:lnTo>
                  <a:lnTo>
                    <a:pt x="1311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0" name="Freeform 455"/>
            <p:cNvSpPr/>
            <p:nvPr/>
          </p:nvSpPr>
          <p:spPr>
            <a:xfrm>
              <a:off x="3243228" y="1201836"/>
              <a:ext cx="81294" cy="16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50" y="0"/>
                  </a:moveTo>
                  <a:lnTo>
                    <a:pt x="21600" y="0"/>
                  </a:lnTo>
                  <a:lnTo>
                    <a:pt x="21600" y="4126"/>
                  </a:lnTo>
                  <a:lnTo>
                    <a:pt x="18450" y="5097"/>
                  </a:lnTo>
                  <a:lnTo>
                    <a:pt x="18450" y="9708"/>
                  </a:lnTo>
                  <a:lnTo>
                    <a:pt x="15750" y="10679"/>
                  </a:lnTo>
                  <a:lnTo>
                    <a:pt x="15750" y="20144"/>
                  </a:lnTo>
                  <a:lnTo>
                    <a:pt x="10350" y="20144"/>
                  </a:lnTo>
                  <a:lnTo>
                    <a:pt x="7650" y="21600"/>
                  </a:lnTo>
                  <a:lnTo>
                    <a:pt x="5400" y="21600"/>
                  </a:lnTo>
                  <a:lnTo>
                    <a:pt x="5400" y="20144"/>
                  </a:lnTo>
                  <a:lnTo>
                    <a:pt x="2700" y="19173"/>
                  </a:lnTo>
                  <a:lnTo>
                    <a:pt x="2700" y="16018"/>
                  </a:lnTo>
                  <a:lnTo>
                    <a:pt x="0" y="15047"/>
                  </a:lnTo>
                  <a:lnTo>
                    <a:pt x="0" y="9708"/>
                  </a:lnTo>
                  <a:lnTo>
                    <a:pt x="2700" y="8009"/>
                  </a:lnTo>
                  <a:lnTo>
                    <a:pt x="2700" y="6553"/>
                  </a:lnTo>
                  <a:lnTo>
                    <a:pt x="5400" y="5097"/>
                  </a:lnTo>
                  <a:lnTo>
                    <a:pt x="5400" y="1213"/>
                  </a:lnTo>
                  <a:lnTo>
                    <a:pt x="7650" y="1213"/>
                  </a:lnTo>
                  <a:lnTo>
                    <a:pt x="765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1" name="Freeform 456"/>
            <p:cNvSpPr/>
            <p:nvPr/>
          </p:nvSpPr>
          <p:spPr>
            <a:xfrm>
              <a:off x="3243228" y="1201836"/>
              <a:ext cx="81294" cy="16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50" y="0"/>
                  </a:moveTo>
                  <a:lnTo>
                    <a:pt x="21600" y="0"/>
                  </a:lnTo>
                  <a:lnTo>
                    <a:pt x="21600" y="4126"/>
                  </a:lnTo>
                  <a:lnTo>
                    <a:pt x="18450" y="5097"/>
                  </a:lnTo>
                  <a:lnTo>
                    <a:pt x="18450" y="9708"/>
                  </a:lnTo>
                  <a:lnTo>
                    <a:pt x="15750" y="10679"/>
                  </a:lnTo>
                  <a:lnTo>
                    <a:pt x="15750" y="20144"/>
                  </a:lnTo>
                  <a:lnTo>
                    <a:pt x="10350" y="20144"/>
                  </a:lnTo>
                  <a:lnTo>
                    <a:pt x="7650" y="21600"/>
                  </a:lnTo>
                  <a:lnTo>
                    <a:pt x="5400" y="21600"/>
                  </a:lnTo>
                  <a:lnTo>
                    <a:pt x="5400" y="20144"/>
                  </a:lnTo>
                  <a:lnTo>
                    <a:pt x="2700" y="19173"/>
                  </a:lnTo>
                  <a:lnTo>
                    <a:pt x="2700" y="16018"/>
                  </a:lnTo>
                  <a:lnTo>
                    <a:pt x="0" y="15047"/>
                  </a:lnTo>
                  <a:lnTo>
                    <a:pt x="0" y="9708"/>
                  </a:lnTo>
                  <a:lnTo>
                    <a:pt x="2700" y="8009"/>
                  </a:lnTo>
                  <a:lnTo>
                    <a:pt x="2700" y="6553"/>
                  </a:lnTo>
                  <a:lnTo>
                    <a:pt x="5400" y="5097"/>
                  </a:lnTo>
                  <a:lnTo>
                    <a:pt x="5400" y="1213"/>
                  </a:lnTo>
                  <a:lnTo>
                    <a:pt x="7650" y="1213"/>
                  </a:lnTo>
                  <a:lnTo>
                    <a:pt x="765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2" name="Freeform 457"/>
            <p:cNvSpPr/>
            <p:nvPr/>
          </p:nvSpPr>
          <p:spPr>
            <a:xfrm>
              <a:off x="3055239" y="1694243"/>
              <a:ext cx="306543" cy="41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54" y="21600"/>
                  </a:moveTo>
                  <a:lnTo>
                    <a:pt x="8354" y="21024"/>
                  </a:lnTo>
                  <a:lnTo>
                    <a:pt x="9070" y="21024"/>
                  </a:lnTo>
                  <a:lnTo>
                    <a:pt x="9070" y="20448"/>
                  </a:lnTo>
                  <a:lnTo>
                    <a:pt x="9786" y="21024"/>
                  </a:lnTo>
                  <a:lnTo>
                    <a:pt x="10502" y="21024"/>
                  </a:lnTo>
                  <a:lnTo>
                    <a:pt x="10502" y="20448"/>
                  </a:lnTo>
                  <a:lnTo>
                    <a:pt x="19452" y="20448"/>
                  </a:lnTo>
                  <a:lnTo>
                    <a:pt x="18139" y="3744"/>
                  </a:lnTo>
                  <a:lnTo>
                    <a:pt x="21600" y="3744"/>
                  </a:lnTo>
                  <a:lnTo>
                    <a:pt x="14678" y="0"/>
                  </a:lnTo>
                  <a:lnTo>
                    <a:pt x="14678" y="2016"/>
                  </a:lnTo>
                  <a:lnTo>
                    <a:pt x="8354" y="2016"/>
                  </a:lnTo>
                  <a:lnTo>
                    <a:pt x="9070" y="6336"/>
                  </a:lnTo>
                  <a:lnTo>
                    <a:pt x="8354" y="6336"/>
                  </a:lnTo>
                  <a:lnTo>
                    <a:pt x="7638" y="6912"/>
                  </a:lnTo>
                  <a:lnTo>
                    <a:pt x="6325" y="6912"/>
                  </a:lnTo>
                  <a:lnTo>
                    <a:pt x="6325" y="7584"/>
                  </a:lnTo>
                  <a:lnTo>
                    <a:pt x="6922" y="7968"/>
                  </a:lnTo>
                  <a:lnTo>
                    <a:pt x="6922" y="10080"/>
                  </a:lnTo>
                  <a:lnTo>
                    <a:pt x="0" y="10080"/>
                  </a:lnTo>
                  <a:lnTo>
                    <a:pt x="0" y="12864"/>
                  </a:lnTo>
                  <a:lnTo>
                    <a:pt x="716" y="13440"/>
                  </a:lnTo>
                  <a:lnTo>
                    <a:pt x="716" y="17280"/>
                  </a:lnTo>
                  <a:lnTo>
                    <a:pt x="0" y="17856"/>
                  </a:lnTo>
                  <a:lnTo>
                    <a:pt x="0" y="18816"/>
                  </a:lnTo>
                  <a:lnTo>
                    <a:pt x="716" y="18816"/>
                  </a:lnTo>
                  <a:lnTo>
                    <a:pt x="716" y="18240"/>
                  </a:lnTo>
                  <a:lnTo>
                    <a:pt x="2745" y="18240"/>
                  </a:lnTo>
                  <a:lnTo>
                    <a:pt x="3461" y="17856"/>
                  </a:lnTo>
                  <a:lnTo>
                    <a:pt x="4177" y="18240"/>
                  </a:lnTo>
                  <a:lnTo>
                    <a:pt x="5609" y="18240"/>
                  </a:lnTo>
                  <a:lnTo>
                    <a:pt x="5609" y="19392"/>
                  </a:lnTo>
                  <a:lnTo>
                    <a:pt x="6325" y="19392"/>
                  </a:lnTo>
                  <a:lnTo>
                    <a:pt x="6325" y="19776"/>
                  </a:lnTo>
                  <a:lnTo>
                    <a:pt x="6922" y="20448"/>
                  </a:lnTo>
                  <a:lnTo>
                    <a:pt x="835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3" name="Freeform 458"/>
            <p:cNvSpPr/>
            <p:nvPr/>
          </p:nvSpPr>
          <p:spPr>
            <a:xfrm>
              <a:off x="3055239" y="1694243"/>
              <a:ext cx="306543" cy="41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54" y="21600"/>
                  </a:moveTo>
                  <a:lnTo>
                    <a:pt x="8354" y="21024"/>
                  </a:lnTo>
                  <a:lnTo>
                    <a:pt x="9070" y="21024"/>
                  </a:lnTo>
                  <a:lnTo>
                    <a:pt x="9070" y="20448"/>
                  </a:lnTo>
                  <a:lnTo>
                    <a:pt x="9786" y="21024"/>
                  </a:lnTo>
                  <a:lnTo>
                    <a:pt x="10502" y="21024"/>
                  </a:lnTo>
                  <a:lnTo>
                    <a:pt x="10502" y="20448"/>
                  </a:lnTo>
                  <a:lnTo>
                    <a:pt x="19452" y="20448"/>
                  </a:lnTo>
                  <a:lnTo>
                    <a:pt x="18139" y="3744"/>
                  </a:lnTo>
                  <a:lnTo>
                    <a:pt x="21600" y="3744"/>
                  </a:lnTo>
                  <a:lnTo>
                    <a:pt x="14678" y="0"/>
                  </a:lnTo>
                  <a:lnTo>
                    <a:pt x="14678" y="2016"/>
                  </a:lnTo>
                  <a:lnTo>
                    <a:pt x="8354" y="2016"/>
                  </a:lnTo>
                  <a:lnTo>
                    <a:pt x="9070" y="6336"/>
                  </a:lnTo>
                  <a:lnTo>
                    <a:pt x="8354" y="6336"/>
                  </a:lnTo>
                  <a:lnTo>
                    <a:pt x="7638" y="6912"/>
                  </a:lnTo>
                  <a:lnTo>
                    <a:pt x="6325" y="6912"/>
                  </a:lnTo>
                  <a:lnTo>
                    <a:pt x="6325" y="7584"/>
                  </a:lnTo>
                  <a:lnTo>
                    <a:pt x="6922" y="7968"/>
                  </a:lnTo>
                  <a:lnTo>
                    <a:pt x="6922" y="10080"/>
                  </a:lnTo>
                  <a:lnTo>
                    <a:pt x="0" y="10080"/>
                  </a:lnTo>
                  <a:lnTo>
                    <a:pt x="0" y="12864"/>
                  </a:lnTo>
                  <a:lnTo>
                    <a:pt x="716" y="13440"/>
                  </a:lnTo>
                  <a:lnTo>
                    <a:pt x="716" y="17280"/>
                  </a:lnTo>
                  <a:lnTo>
                    <a:pt x="0" y="17856"/>
                  </a:lnTo>
                  <a:lnTo>
                    <a:pt x="0" y="18816"/>
                  </a:lnTo>
                  <a:lnTo>
                    <a:pt x="716" y="18816"/>
                  </a:lnTo>
                  <a:lnTo>
                    <a:pt x="716" y="18240"/>
                  </a:lnTo>
                  <a:lnTo>
                    <a:pt x="2745" y="18240"/>
                  </a:lnTo>
                  <a:lnTo>
                    <a:pt x="3461" y="17856"/>
                  </a:lnTo>
                  <a:lnTo>
                    <a:pt x="4177" y="18240"/>
                  </a:lnTo>
                  <a:lnTo>
                    <a:pt x="5609" y="18240"/>
                  </a:lnTo>
                  <a:lnTo>
                    <a:pt x="5609" y="19392"/>
                  </a:lnTo>
                  <a:lnTo>
                    <a:pt x="6325" y="19392"/>
                  </a:lnTo>
                  <a:lnTo>
                    <a:pt x="6325" y="19776"/>
                  </a:lnTo>
                  <a:lnTo>
                    <a:pt x="6922" y="20448"/>
                  </a:lnTo>
                  <a:lnTo>
                    <a:pt x="835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4" name="Freeform 459"/>
            <p:cNvSpPr/>
            <p:nvPr/>
          </p:nvSpPr>
          <p:spPr>
            <a:xfrm>
              <a:off x="3163629" y="1754426"/>
              <a:ext cx="414933" cy="49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" y="18960"/>
                  </a:moveTo>
                  <a:lnTo>
                    <a:pt x="3615" y="18960"/>
                  </a:lnTo>
                  <a:lnTo>
                    <a:pt x="3615" y="18480"/>
                  </a:lnTo>
                  <a:lnTo>
                    <a:pt x="4144" y="18480"/>
                  </a:lnTo>
                  <a:lnTo>
                    <a:pt x="4144" y="18960"/>
                  </a:lnTo>
                  <a:lnTo>
                    <a:pt x="4673" y="19280"/>
                  </a:lnTo>
                  <a:lnTo>
                    <a:pt x="4673" y="19840"/>
                  </a:lnTo>
                  <a:lnTo>
                    <a:pt x="5202" y="20320"/>
                  </a:lnTo>
                  <a:lnTo>
                    <a:pt x="5642" y="20320"/>
                  </a:lnTo>
                  <a:lnTo>
                    <a:pt x="5642" y="21600"/>
                  </a:lnTo>
                  <a:lnTo>
                    <a:pt x="7229" y="21600"/>
                  </a:lnTo>
                  <a:lnTo>
                    <a:pt x="7229" y="21120"/>
                  </a:lnTo>
                  <a:lnTo>
                    <a:pt x="7758" y="21120"/>
                  </a:lnTo>
                  <a:lnTo>
                    <a:pt x="7758" y="20640"/>
                  </a:lnTo>
                  <a:lnTo>
                    <a:pt x="7758" y="21600"/>
                  </a:lnTo>
                  <a:lnTo>
                    <a:pt x="8728" y="21600"/>
                  </a:lnTo>
                  <a:lnTo>
                    <a:pt x="8728" y="21120"/>
                  </a:lnTo>
                  <a:lnTo>
                    <a:pt x="9257" y="21120"/>
                  </a:lnTo>
                  <a:lnTo>
                    <a:pt x="9257" y="18960"/>
                  </a:lnTo>
                  <a:lnTo>
                    <a:pt x="9786" y="18960"/>
                  </a:lnTo>
                  <a:lnTo>
                    <a:pt x="9786" y="18480"/>
                  </a:lnTo>
                  <a:lnTo>
                    <a:pt x="10315" y="18480"/>
                  </a:lnTo>
                  <a:lnTo>
                    <a:pt x="10844" y="18000"/>
                  </a:lnTo>
                  <a:lnTo>
                    <a:pt x="11461" y="18000"/>
                  </a:lnTo>
                  <a:lnTo>
                    <a:pt x="11461" y="17520"/>
                  </a:lnTo>
                  <a:lnTo>
                    <a:pt x="11990" y="17520"/>
                  </a:lnTo>
                  <a:lnTo>
                    <a:pt x="11990" y="16160"/>
                  </a:lnTo>
                  <a:lnTo>
                    <a:pt x="12343" y="16160"/>
                  </a:lnTo>
                  <a:lnTo>
                    <a:pt x="12343" y="15680"/>
                  </a:lnTo>
                  <a:lnTo>
                    <a:pt x="13930" y="15680"/>
                  </a:lnTo>
                  <a:lnTo>
                    <a:pt x="14547" y="15360"/>
                  </a:lnTo>
                  <a:lnTo>
                    <a:pt x="14547" y="14880"/>
                  </a:lnTo>
                  <a:lnTo>
                    <a:pt x="17633" y="14880"/>
                  </a:lnTo>
                  <a:lnTo>
                    <a:pt x="18162" y="14400"/>
                  </a:lnTo>
                  <a:lnTo>
                    <a:pt x="19043" y="14400"/>
                  </a:lnTo>
                  <a:lnTo>
                    <a:pt x="19572" y="13840"/>
                  </a:lnTo>
                  <a:lnTo>
                    <a:pt x="20718" y="13840"/>
                  </a:lnTo>
                  <a:lnTo>
                    <a:pt x="21247" y="13520"/>
                  </a:lnTo>
                  <a:lnTo>
                    <a:pt x="21600" y="12560"/>
                  </a:lnTo>
                  <a:lnTo>
                    <a:pt x="21600" y="8960"/>
                  </a:lnTo>
                  <a:lnTo>
                    <a:pt x="21247" y="8560"/>
                  </a:lnTo>
                  <a:lnTo>
                    <a:pt x="20718" y="8560"/>
                  </a:lnTo>
                  <a:lnTo>
                    <a:pt x="20101" y="8080"/>
                  </a:lnTo>
                  <a:lnTo>
                    <a:pt x="19572" y="8080"/>
                  </a:lnTo>
                  <a:lnTo>
                    <a:pt x="18162" y="6800"/>
                  </a:lnTo>
                  <a:lnTo>
                    <a:pt x="17633" y="5760"/>
                  </a:lnTo>
                  <a:lnTo>
                    <a:pt x="9257" y="0"/>
                  </a:lnTo>
                  <a:lnTo>
                    <a:pt x="9257" y="480"/>
                  </a:lnTo>
                  <a:lnTo>
                    <a:pt x="7758" y="480"/>
                  </a:lnTo>
                  <a:lnTo>
                    <a:pt x="8728" y="14400"/>
                  </a:lnTo>
                  <a:lnTo>
                    <a:pt x="2116" y="14400"/>
                  </a:lnTo>
                  <a:lnTo>
                    <a:pt x="1587" y="14880"/>
                  </a:lnTo>
                  <a:lnTo>
                    <a:pt x="1058" y="14400"/>
                  </a:lnTo>
                  <a:lnTo>
                    <a:pt x="1058" y="13840"/>
                  </a:lnTo>
                  <a:lnTo>
                    <a:pt x="1058" y="14400"/>
                  </a:lnTo>
                  <a:lnTo>
                    <a:pt x="529" y="14400"/>
                  </a:lnTo>
                  <a:lnTo>
                    <a:pt x="529" y="14880"/>
                  </a:lnTo>
                  <a:lnTo>
                    <a:pt x="0" y="15360"/>
                  </a:lnTo>
                  <a:lnTo>
                    <a:pt x="0" y="17200"/>
                  </a:lnTo>
                  <a:lnTo>
                    <a:pt x="1587" y="17520"/>
                  </a:lnTo>
                  <a:lnTo>
                    <a:pt x="1587" y="18480"/>
                  </a:lnTo>
                  <a:lnTo>
                    <a:pt x="1058" y="18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5" name="Freeform 460"/>
            <p:cNvSpPr/>
            <p:nvPr/>
          </p:nvSpPr>
          <p:spPr>
            <a:xfrm>
              <a:off x="3163629" y="1754426"/>
              <a:ext cx="414933" cy="49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" y="18960"/>
                  </a:moveTo>
                  <a:lnTo>
                    <a:pt x="3615" y="18960"/>
                  </a:lnTo>
                  <a:lnTo>
                    <a:pt x="3615" y="18480"/>
                  </a:lnTo>
                  <a:lnTo>
                    <a:pt x="4144" y="18480"/>
                  </a:lnTo>
                  <a:lnTo>
                    <a:pt x="4144" y="18960"/>
                  </a:lnTo>
                  <a:lnTo>
                    <a:pt x="4673" y="19280"/>
                  </a:lnTo>
                  <a:lnTo>
                    <a:pt x="4673" y="19840"/>
                  </a:lnTo>
                  <a:lnTo>
                    <a:pt x="5202" y="20320"/>
                  </a:lnTo>
                  <a:lnTo>
                    <a:pt x="5642" y="20320"/>
                  </a:lnTo>
                  <a:lnTo>
                    <a:pt x="5642" y="21600"/>
                  </a:lnTo>
                  <a:lnTo>
                    <a:pt x="7229" y="21600"/>
                  </a:lnTo>
                  <a:lnTo>
                    <a:pt x="7229" y="21120"/>
                  </a:lnTo>
                  <a:lnTo>
                    <a:pt x="7758" y="21120"/>
                  </a:lnTo>
                  <a:lnTo>
                    <a:pt x="7758" y="20640"/>
                  </a:lnTo>
                  <a:lnTo>
                    <a:pt x="7758" y="21600"/>
                  </a:lnTo>
                  <a:lnTo>
                    <a:pt x="8728" y="21600"/>
                  </a:lnTo>
                  <a:lnTo>
                    <a:pt x="8728" y="21120"/>
                  </a:lnTo>
                  <a:lnTo>
                    <a:pt x="9257" y="21120"/>
                  </a:lnTo>
                  <a:lnTo>
                    <a:pt x="9257" y="18960"/>
                  </a:lnTo>
                  <a:lnTo>
                    <a:pt x="9786" y="18960"/>
                  </a:lnTo>
                  <a:lnTo>
                    <a:pt x="9786" y="18480"/>
                  </a:lnTo>
                  <a:lnTo>
                    <a:pt x="10315" y="18480"/>
                  </a:lnTo>
                  <a:lnTo>
                    <a:pt x="10844" y="18000"/>
                  </a:lnTo>
                  <a:lnTo>
                    <a:pt x="11461" y="18000"/>
                  </a:lnTo>
                  <a:lnTo>
                    <a:pt x="11461" y="17520"/>
                  </a:lnTo>
                  <a:lnTo>
                    <a:pt x="11990" y="17520"/>
                  </a:lnTo>
                  <a:lnTo>
                    <a:pt x="11990" y="16160"/>
                  </a:lnTo>
                  <a:lnTo>
                    <a:pt x="12343" y="16160"/>
                  </a:lnTo>
                  <a:lnTo>
                    <a:pt x="12343" y="15680"/>
                  </a:lnTo>
                  <a:lnTo>
                    <a:pt x="13930" y="15680"/>
                  </a:lnTo>
                  <a:lnTo>
                    <a:pt x="14547" y="15360"/>
                  </a:lnTo>
                  <a:lnTo>
                    <a:pt x="14547" y="14880"/>
                  </a:lnTo>
                  <a:lnTo>
                    <a:pt x="17633" y="14880"/>
                  </a:lnTo>
                  <a:lnTo>
                    <a:pt x="18162" y="14400"/>
                  </a:lnTo>
                  <a:lnTo>
                    <a:pt x="19043" y="14400"/>
                  </a:lnTo>
                  <a:lnTo>
                    <a:pt x="19572" y="13840"/>
                  </a:lnTo>
                  <a:lnTo>
                    <a:pt x="20718" y="13840"/>
                  </a:lnTo>
                  <a:lnTo>
                    <a:pt x="21247" y="13520"/>
                  </a:lnTo>
                  <a:lnTo>
                    <a:pt x="21600" y="12560"/>
                  </a:lnTo>
                  <a:lnTo>
                    <a:pt x="21600" y="8960"/>
                  </a:lnTo>
                  <a:lnTo>
                    <a:pt x="21247" y="8560"/>
                  </a:lnTo>
                  <a:lnTo>
                    <a:pt x="20718" y="8560"/>
                  </a:lnTo>
                  <a:lnTo>
                    <a:pt x="20101" y="8080"/>
                  </a:lnTo>
                  <a:lnTo>
                    <a:pt x="19572" y="8080"/>
                  </a:lnTo>
                  <a:lnTo>
                    <a:pt x="18162" y="6800"/>
                  </a:lnTo>
                  <a:lnTo>
                    <a:pt x="17633" y="5760"/>
                  </a:lnTo>
                  <a:lnTo>
                    <a:pt x="9257" y="0"/>
                  </a:lnTo>
                  <a:lnTo>
                    <a:pt x="9257" y="480"/>
                  </a:lnTo>
                  <a:lnTo>
                    <a:pt x="7758" y="480"/>
                  </a:lnTo>
                  <a:lnTo>
                    <a:pt x="8728" y="14400"/>
                  </a:lnTo>
                  <a:lnTo>
                    <a:pt x="2116" y="14400"/>
                  </a:lnTo>
                  <a:lnTo>
                    <a:pt x="1587" y="14880"/>
                  </a:lnTo>
                  <a:lnTo>
                    <a:pt x="1058" y="14400"/>
                  </a:lnTo>
                  <a:lnTo>
                    <a:pt x="1058" y="13840"/>
                  </a:lnTo>
                  <a:lnTo>
                    <a:pt x="1058" y="14400"/>
                  </a:lnTo>
                  <a:lnTo>
                    <a:pt x="529" y="14400"/>
                  </a:lnTo>
                  <a:lnTo>
                    <a:pt x="529" y="14880"/>
                  </a:lnTo>
                  <a:lnTo>
                    <a:pt x="0" y="15360"/>
                  </a:lnTo>
                  <a:lnTo>
                    <a:pt x="0" y="17200"/>
                  </a:lnTo>
                  <a:lnTo>
                    <a:pt x="1587" y="17520"/>
                  </a:lnTo>
                  <a:lnTo>
                    <a:pt x="1587" y="18480"/>
                  </a:lnTo>
                  <a:lnTo>
                    <a:pt x="1058" y="18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6" name="Freeform 461"/>
            <p:cNvSpPr/>
            <p:nvPr/>
          </p:nvSpPr>
          <p:spPr>
            <a:xfrm>
              <a:off x="3163629" y="1406094"/>
              <a:ext cx="289606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1775"/>
                  </a:moveTo>
                  <a:lnTo>
                    <a:pt x="20842" y="1775"/>
                  </a:lnTo>
                  <a:lnTo>
                    <a:pt x="19958" y="6658"/>
                  </a:lnTo>
                  <a:lnTo>
                    <a:pt x="20842" y="7545"/>
                  </a:lnTo>
                  <a:lnTo>
                    <a:pt x="21600" y="8137"/>
                  </a:lnTo>
                  <a:lnTo>
                    <a:pt x="21600" y="9025"/>
                  </a:lnTo>
                  <a:lnTo>
                    <a:pt x="20842" y="9025"/>
                  </a:lnTo>
                  <a:lnTo>
                    <a:pt x="20842" y="10060"/>
                  </a:lnTo>
                  <a:lnTo>
                    <a:pt x="17684" y="10060"/>
                  </a:lnTo>
                  <a:lnTo>
                    <a:pt x="17684" y="10948"/>
                  </a:lnTo>
                  <a:lnTo>
                    <a:pt x="17179" y="10948"/>
                  </a:lnTo>
                  <a:lnTo>
                    <a:pt x="17179" y="11540"/>
                  </a:lnTo>
                  <a:lnTo>
                    <a:pt x="16421" y="12427"/>
                  </a:lnTo>
                  <a:lnTo>
                    <a:pt x="16421" y="13315"/>
                  </a:lnTo>
                  <a:lnTo>
                    <a:pt x="15537" y="13315"/>
                  </a:lnTo>
                  <a:lnTo>
                    <a:pt x="13263" y="15830"/>
                  </a:lnTo>
                  <a:lnTo>
                    <a:pt x="12000" y="16718"/>
                  </a:lnTo>
                  <a:lnTo>
                    <a:pt x="9600" y="16718"/>
                  </a:lnTo>
                  <a:lnTo>
                    <a:pt x="9600" y="17310"/>
                  </a:lnTo>
                  <a:lnTo>
                    <a:pt x="8842" y="17310"/>
                  </a:lnTo>
                  <a:lnTo>
                    <a:pt x="8084" y="18197"/>
                  </a:lnTo>
                  <a:lnTo>
                    <a:pt x="7453" y="19085"/>
                  </a:lnTo>
                  <a:lnTo>
                    <a:pt x="7453" y="21600"/>
                  </a:lnTo>
                  <a:lnTo>
                    <a:pt x="0" y="21600"/>
                  </a:lnTo>
                  <a:lnTo>
                    <a:pt x="0" y="20712"/>
                  </a:lnTo>
                  <a:lnTo>
                    <a:pt x="1516" y="20712"/>
                  </a:lnTo>
                  <a:lnTo>
                    <a:pt x="1516" y="20121"/>
                  </a:lnTo>
                  <a:lnTo>
                    <a:pt x="2274" y="20121"/>
                  </a:lnTo>
                  <a:lnTo>
                    <a:pt x="2274" y="19085"/>
                  </a:lnTo>
                  <a:lnTo>
                    <a:pt x="3032" y="18197"/>
                  </a:lnTo>
                  <a:lnTo>
                    <a:pt x="3032" y="17310"/>
                  </a:lnTo>
                  <a:lnTo>
                    <a:pt x="4421" y="17310"/>
                  </a:lnTo>
                  <a:lnTo>
                    <a:pt x="4421" y="16718"/>
                  </a:lnTo>
                  <a:lnTo>
                    <a:pt x="5179" y="15830"/>
                  </a:lnTo>
                  <a:lnTo>
                    <a:pt x="5179" y="8137"/>
                  </a:lnTo>
                  <a:lnTo>
                    <a:pt x="5937" y="8137"/>
                  </a:lnTo>
                  <a:lnTo>
                    <a:pt x="5937" y="7545"/>
                  </a:lnTo>
                  <a:lnTo>
                    <a:pt x="6695" y="7545"/>
                  </a:lnTo>
                  <a:lnTo>
                    <a:pt x="6695" y="6658"/>
                  </a:lnTo>
                  <a:lnTo>
                    <a:pt x="7453" y="6658"/>
                  </a:lnTo>
                  <a:lnTo>
                    <a:pt x="8084" y="5770"/>
                  </a:lnTo>
                  <a:lnTo>
                    <a:pt x="9600" y="5770"/>
                  </a:lnTo>
                  <a:lnTo>
                    <a:pt x="10358" y="4882"/>
                  </a:lnTo>
                  <a:lnTo>
                    <a:pt x="10358" y="4290"/>
                  </a:lnTo>
                  <a:lnTo>
                    <a:pt x="11116" y="3255"/>
                  </a:lnTo>
                  <a:lnTo>
                    <a:pt x="11116" y="2367"/>
                  </a:lnTo>
                  <a:lnTo>
                    <a:pt x="12000" y="1775"/>
                  </a:lnTo>
                  <a:lnTo>
                    <a:pt x="12000" y="888"/>
                  </a:lnTo>
                  <a:lnTo>
                    <a:pt x="12505" y="0"/>
                  </a:lnTo>
                  <a:lnTo>
                    <a:pt x="13263" y="888"/>
                  </a:lnTo>
                  <a:lnTo>
                    <a:pt x="17179" y="888"/>
                  </a:lnTo>
                  <a:lnTo>
                    <a:pt x="17179" y="0"/>
                  </a:lnTo>
                  <a:lnTo>
                    <a:pt x="17684" y="0"/>
                  </a:lnTo>
                  <a:lnTo>
                    <a:pt x="17684" y="888"/>
                  </a:lnTo>
                  <a:lnTo>
                    <a:pt x="18442" y="888"/>
                  </a:lnTo>
                  <a:lnTo>
                    <a:pt x="18442" y="1775"/>
                  </a:lnTo>
                  <a:lnTo>
                    <a:pt x="19200" y="17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7" name="Freeform 462"/>
            <p:cNvSpPr/>
            <p:nvPr/>
          </p:nvSpPr>
          <p:spPr>
            <a:xfrm>
              <a:off x="3163629" y="1406094"/>
              <a:ext cx="289606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1775"/>
                  </a:moveTo>
                  <a:lnTo>
                    <a:pt x="20842" y="1775"/>
                  </a:lnTo>
                  <a:lnTo>
                    <a:pt x="19958" y="6658"/>
                  </a:lnTo>
                  <a:lnTo>
                    <a:pt x="20842" y="7545"/>
                  </a:lnTo>
                  <a:lnTo>
                    <a:pt x="21600" y="8137"/>
                  </a:lnTo>
                  <a:lnTo>
                    <a:pt x="21600" y="9025"/>
                  </a:lnTo>
                  <a:lnTo>
                    <a:pt x="20842" y="9025"/>
                  </a:lnTo>
                  <a:lnTo>
                    <a:pt x="20842" y="10060"/>
                  </a:lnTo>
                  <a:lnTo>
                    <a:pt x="17684" y="10060"/>
                  </a:lnTo>
                  <a:lnTo>
                    <a:pt x="17684" y="10948"/>
                  </a:lnTo>
                  <a:lnTo>
                    <a:pt x="17179" y="10948"/>
                  </a:lnTo>
                  <a:lnTo>
                    <a:pt x="17179" y="11540"/>
                  </a:lnTo>
                  <a:lnTo>
                    <a:pt x="16421" y="12427"/>
                  </a:lnTo>
                  <a:lnTo>
                    <a:pt x="16421" y="13315"/>
                  </a:lnTo>
                  <a:lnTo>
                    <a:pt x="15537" y="13315"/>
                  </a:lnTo>
                  <a:lnTo>
                    <a:pt x="13263" y="15830"/>
                  </a:lnTo>
                  <a:lnTo>
                    <a:pt x="12000" y="16718"/>
                  </a:lnTo>
                  <a:lnTo>
                    <a:pt x="9600" y="16718"/>
                  </a:lnTo>
                  <a:lnTo>
                    <a:pt x="9600" y="17310"/>
                  </a:lnTo>
                  <a:lnTo>
                    <a:pt x="8842" y="17310"/>
                  </a:lnTo>
                  <a:lnTo>
                    <a:pt x="8084" y="18197"/>
                  </a:lnTo>
                  <a:lnTo>
                    <a:pt x="7453" y="19085"/>
                  </a:lnTo>
                  <a:lnTo>
                    <a:pt x="7453" y="21600"/>
                  </a:lnTo>
                  <a:lnTo>
                    <a:pt x="0" y="21600"/>
                  </a:lnTo>
                  <a:lnTo>
                    <a:pt x="0" y="20712"/>
                  </a:lnTo>
                  <a:lnTo>
                    <a:pt x="1516" y="20712"/>
                  </a:lnTo>
                  <a:lnTo>
                    <a:pt x="1516" y="20121"/>
                  </a:lnTo>
                  <a:lnTo>
                    <a:pt x="2274" y="20121"/>
                  </a:lnTo>
                  <a:lnTo>
                    <a:pt x="2274" y="19085"/>
                  </a:lnTo>
                  <a:lnTo>
                    <a:pt x="3032" y="18197"/>
                  </a:lnTo>
                  <a:lnTo>
                    <a:pt x="3032" y="17310"/>
                  </a:lnTo>
                  <a:lnTo>
                    <a:pt x="4421" y="17310"/>
                  </a:lnTo>
                  <a:lnTo>
                    <a:pt x="4421" y="16718"/>
                  </a:lnTo>
                  <a:lnTo>
                    <a:pt x="5179" y="15830"/>
                  </a:lnTo>
                  <a:lnTo>
                    <a:pt x="5179" y="8137"/>
                  </a:lnTo>
                  <a:lnTo>
                    <a:pt x="5937" y="8137"/>
                  </a:lnTo>
                  <a:lnTo>
                    <a:pt x="5937" y="7545"/>
                  </a:lnTo>
                  <a:lnTo>
                    <a:pt x="6695" y="7545"/>
                  </a:lnTo>
                  <a:lnTo>
                    <a:pt x="6695" y="6658"/>
                  </a:lnTo>
                  <a:lnTo>
                    <a:pt x="7453" y="6658"/>
                  </a:lnTo>
                  <a:lnTo>
                    <a:pt x="8084" y="5770"/>
                  </a:lnTo>
                  <a:lnTo>
                    <a:pt x="9600" y="5770"/>
                  </a:lnTo>
                  <a:lnTo>
                    <a:pt x="10358" y="4882"/>
                  </a:lnTo>
                  <a:lnTo>
                    <a:pt x="10358" y="4290"/>
                  </a:lnTo>
                  <a:lnTo>
                    <a:pt x="11116" y="3255"/>
                  </a:lnTo>
                  <a:lnTo>
                    <a:pt x="11116" y="2367"/>
                  </a:lnTo>
                  <a:lnTo>
                    <a:pt x="12000" y="1775"/>
                  </a:lnTo>
                  <a:lnTo>
                    <a:pt x="12000" y="888"/>
                  </a:lnTo>
                  <a:lnTo>
                    <a:pt x="12505" y="0"/>
                  </a:lnTo>
                  <a:lnTo>
                    <a:pt x="13263" y="888"/>
                  </a:lnTo>
                  <a:lnTo>
                    <a:pt x="17179" y="888"/>
                  </a:lnTo>
                  <a:lnTo>
                    <a:pt x="17179" y="0"/>
                  </a:lnTo>
                  <a:lnTo>
                    <a:pt x="17684" y="0"/>
                  </a:lnTo>
                  <a:lnTo>
                    <a:pt x="17684" y="888"/>
                  </a:lnTo>
                  <a:lnTo>
                    <a:pt x="18442" y="888"/>
                  </a:lnTo>
                  <a:lnTo>
                    <a:pt x="18442" y="1775"/>
                  </a:lnTo>
                  <a:lnTo>
                    <a:pt x="19200" y="177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8" name="Freeform 463"/>
            <p:cNvSpPr/>
            <p:nvPr/>
          </p:nvSpPr>
          <p:spPr>
            <a:xfrm>
              <a:off x="3263551" y="1345911"/>
              <a:ext cx="502999" cy="60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27" y="21600"/>
                  </a:moveTo>
                  <a:lnTo>
                    <a:pt x="14400" y="21600"/>
                  </a:lnTo>
                  <a:lnTo>
                    <a:pt x="21600" y="16510"/>
                  </a:lnTo>
                  <a:lnTo>
                    <a:pt x="21164" y="16118"/>
                  </a:lnTo>
                  <a:lnTo>
                    <a:pt x="21164" y="15727"/>
                  </a:lnTo>
                  <a:lnTo>
                    <a:pt x="20873" y="15335"/>
                  </a:lnTo>
                  <a:lnTo>
                    <a:pt x="20436" y="15335"/>
                  </a:lnTo>
                  <a:lnTo>
                    <a:pt x="19927" y="15009"/>
                  </a:lnTo>
                  <a:lnTo>
                    <a:pt x="19491" y="15009"/>
                  </a:lnTo>
                  <a:lnTo>
                    <a:pt x="19491" y="10572"/>
                  </a:lnTo>
                  <a:lnTo>
                    <a:pt x="19055" y="9789"/>
                  </a:lnTo>
                  <a:lnTo>
                    <a:pt x="19055" y="9136"/>
                  </a:lnTo>
                  <a:lnTo>
                    <a:pt x="18618" y="9136"/>
                  </a:lnTo>
                  <a:lnTo>
                    <a:pt x="18618" y="7635"/>
                  </a:lnTo>
                  <a:lnTo>
                    <a:pt x="18327" y="6982"/>
                  </a:lnTo>
                  <a:lnTo>
                    <a:pt x="17891" y="6591"/>
                  </a:lnTo>
                  <a:lnTo>
                    <a:pt x="17891" y="5743"/>
                  </a:lnTo>
                  <a:lnTo>
                    <a:pt x="16945" y="5090"/>
                  </a:lnTo>
                  <a:lnTo>
                    <a:pt x="16945" y="3589"/>
                  </a:lnTo>
                  <a:lnTo>
                    <a:pt x="17382" y="3589"/>
                  </a:lnTo>
                  <a:lnTo>
                    <a:pt x="17382" y="2545"/>
                  </a:lnTo>
                  <a:lnTo>
                    <a:pt x="16945" y="1762"/>
                  </a:lnTo>
                  <a:lnTo>
                    <a:pt x="17382" y="1436"/>
                  </a:lnTo>
                  <a:lnTo>
                    <a:pt x="17382" y="653"/>
                  </a:lnTo>
                  <a:lnTo>
                    <a:pt x="17891" y="261"/>
                  </a:lnTo>
                  <a:lnTo>
                    <a:pt x="17891" y="0"/>
                  </a:lnTo>
                  <a:lnTo>
                    <a:pt x="17382" y="261"/>
                  </a:lnTo>
                  <a:lnTo>
                    <a:pt x="16945" y="261"/>
                  </a:lnTo>
                  <a:lnTo>
                    <a:pt x="16509" y="653"/>
                  </a:lnTo>
                  <a:lnTo>
                    <a:pt x="11418" y="653"/>
                  </a:lnTo>
                  <a:lnTo>
                    <a:pt x="10982" y="1044"/>
                  </a:lnTo>
                  <a:lnTo>
                    <a:pt x="10691" y="1044"/>
                  </a:lnTo>
                  <a:lnTo>
                    <a:pt x="10255" y="1436"/>
                  </a:lnTo>
                  <a:lnTo>
                    <a:pt x="8873" y="1436"/>
                  </a:lnTo>
                  <a:lnTo>
                    <a:pt x="8436" y="1762"/>
                  </a:lnTo>
                  <a:lnTo>
                    <a:pt x="8145" y="1762"/>
                  </a:lnTo>
                  <a:lnTo>
                    <a:pt x="7200" y="2545"/>
                  </a:lnTo>
                  <a:lnTo>
                    <a:pt x="6764" y="2937"/>
                  </a:lnTo>
                  <a:lnTo>
                    <a:pt x="6327" y="2937"/>
                  </a:lnTo>
                  <a:lnTo>
                    <a:pt x="7709" y="2937"/>
                  </a:lnTo>
                  <a:lnTo>
                    <a:pt x="7200" y="5482"/>
                  </a:lnTo>
                  <a:lnTo>
                    <a:pt x="8145" y="5482"/>
                  </a:lnTo>
                  <a:lnTo>
                    <a:pt x="8145" y="6134"/>
                  </a:lnTo>
                  <a:lnTo>
                    <a:pt x="7709" y="6134"/>
                  </a:lnTo>
                  <a:lnTo>
                    <a:pt x="7709" y="6591"/>
                  </a:lnTo>
                  <a:lnTo>
                    <a:pt x="5891" y="6591"/>
                  </a:lnTo>
                  <a:lnTo>
                    <a:pt x="5891" y="6982"/>
                  </a:lnTo>
                  <a:lnTo>
                    <a:pt x="5600" y="6982"/>
                  </a:lnTo>
                  <a:lnTo>
                    <a:pt x="5600" y="7244"/>
                  </a:lnTo>
                  <a:lnTo>
                    <a:pt x="5164" y="7635"/>
                  </a:lnTo>
                  <a:lnTo>
                    <a:pt x="5164" y="8027"/>
                  </a:lnTo>
                  <a:lnTo>
                    <a:pt x="4655" y="8027"/>
                  </a:lnTo>
                  <a:lnTo>
                    <a:pt x="3345" y="9136"/>
                  </a:lnTo>
                  <a:lnTo>
                    <a:pt x="2909" y="9136"/>
                  </a:lnTo>
                  <a:lnTo>
                    <a:pt x="2618" y="9527"/>
                  </a:lnTo>
                  <a:lnTo>
                    <a:pt x="1236" y="9527"/>
                  </a:lnTo>
                  <a:lnTo>
                    <a:pt x="1236" y="9789"/>
                  </a:lnTo>
                  <a:lnTo>
                    <a:pt x="800" y="9789"/>
                  </a:lnTo>
                  <a:lnTo>
                    <a:pt x="364" y="10180"/>
                  </a:lnTo>
                  <a:lnTo>
                    <a:pt x="0" y="10572"/>
                  </a:lnTo>
                  <a:lnTo>
                    <a:pt x="0" y="12073"/>
                  </a:lnTo>
                  <a:lnTo>
                    <a:pt x="10255" y="19316"/>
                  </a:lnTo>
                  <a:lnTo>
                    <a:pt x="10691" y="20164"/>
                  </a:lnTo>
                  <a:lnTo>
                    <a:pt x="11418" y="20817"/>
                  </a:lnTo>
                  <a:lnTo>
                    <a:pt x="11855" y="20817"/>
                  </a:lnTo>
                  <a:lnTo>
                    <a:pt x="12800" y="21600"/>
                  </a:lnTo>
                  <a:lnTo>
                    <a:pt x="1352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9" name="Freeform 464"/>
            <p:cNvSpPr/>
            <p:nvPr/>
          </p:nvSpPr>
          <p:spPr>
            <a:xfrm>
              <a:off x="3263551" y="1345911"/>
              <a:ext cx="502999" cy="60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27" y="21600"/>
                  </a:moveTo>
                  <a:lnTo>
                    <a:pt x="14400" y="21600"/>
                  </a:lnTo>
                  <a:lnTo>
                    <a:pt x="21600" y="16510"/>
                  </a:lnTo>
                  <a:lnTo>
                    <a:pt x="21164" y="16118"/>
                  </a:lnTo>
                  <a:lnTo>
                    <a:pt x="21164" y="15727"/>
                  </a:lnTo>
                  <a:lnTo>
                    <a:pt x="20873" y="15335"/>
                  </a:lnTo>
                  <a:lnTo>
                    <a:pt x="20436" y="15335"/>
                  </a:lnTo>
                  <a:lnTo>
                    <a:pt x="19927" y="15009"/>
                  </a:lnTo>
                  <a:lnTo>
                    <a:pt x="19491" y="15009"/>
                  </a:lnTo>
                  <a:lnTo>
                    <a:pt x="19491" y="10572"/>
                  </a:lnTo>
                  <a:lnTo>
                    <a:pt x="19055" y="9789"/>
                  </a:lnTo>
                  <a:lnTo>
                    <a:pt x="19055" y="9136"/>
                  </a:lnTo>
                  <a:lnTo>
                    <a:pt x="18618" y="9136"/>
                  </a:lnTo>
                  <a:lnTo>
                    <a:pt x="18618" y="7635"/>
                  </a:lnTo>
                  <a:lnTo>
                    <a:pt x="18327" y="6982"/>
                  </a:lnTo>
                  <a:lnTo>
                    <a:pt x="17891" y="6591"/>
                  </a:lnTo>
                  <a:lnTo>
                    <a:pt x="17891" y="5743"/>
                  </a:lnTo>
                  <a:lnTo>
                    <a:pt x="16945" y="5090"/>
                  </a:lnTo>
                  <a:lnTo>
                    <a:pt x="16945" y="3589"/>
                  </a:lnTo>
                  <a:lnTo>
                    <a:pt x="17382" y="3589"/>
                  </a:lnTo>
                  <a:lnTo>
                    <a:pt x="17382" y="2545"/>
                  </a:lnTo>
                  <a:lnTo>
                    <a:pt x="16945" y="1762"/>
                  </a:lnTo>
                  <a:lnTo>
                    <a:pt x="17382" y="1436"/>
                  </a:lnTo>
                  <a:lnTo>
                    <a:pt x="17382" y="653"/>
                  </a:lnTo>
                  <a:lnTo>
                    <a:pt x="17891" y="261"/>
                  </a:lnTo>
                  <a:lnTo>
                    <a:pt x="17891" y="0"/>
                  </a:lnTo>
                  <a:lnTo>
                    <a:pt x="17382" y="261"/>
                  </a:lnTo>
                  <a:lnTo>
                    <a:pt x="16945" y="261"/>
                  </a:lnTo>
                  <a:lnTo>
                    <a:pt x="16509" y="653"/>
                  </a:lnTo>
                  <a:lnTo>
                    <a:pt x="11418" y="653"/>
                  </a:lnTo>
                  <a:lnTo>
                    <a:pt x="10982" y="1044"/>
                  </a:lnTo>
                  <a:lnTo>
                    <a:pt x="10691" y="1044"/>
                  </a:lnTo>
                  <a:lnTo>
                    <a:pt x="10255" y="1436"/>
                  </a:lnTo>
                  <a:lnTo>
                    <a:pt x="8873" y="1436"/>
                  </a:lnTo>
                  <a:lnTo>
                    <a:pt x="8436" y="1762"/>
                  </a:lnTo>
                  <a:lnTo>
                    <a:pt x="8145" y="1762"/>
                  </a:lnTo>
                  <a:lnTo>
                    <a:pt x="7200" y="2545"/>
                  </a:lnTo>
                  <a:lnTo>
                    <a:pt x="6764" y="2937"/>
                  </a:lnTo>
                  <a:lnTo>
                    <a:pt x="6327" y="2937"/>
                  </a:lnTo>
                  <a:lnTo>
                    <a:pt x="7709" y="2937"/>
                  </a:lnTo>
                  <a:lnTo>
                    <a:pt x="7200" y="5482"/>
                  </a:lnTo>
                  <a:lnTo>
                    <a:pt x="8145" y="5482"/>
                  </a:lnTo>
                  <a:lnTo>
                    <a:pt x="8145" y="6134"/>
                  </a:lnTo>
                  <a:lnTo>
                    <a:pt x="7709" y="6134"/>
                  </a:lnTo>
                  <a:lnTo>
                    <a:pt x="7709" y="6591"/>
                  </a:lnTo>
                  <a:lnTo>
                    <a:pt x="5891" y="6591"/>
                  </a:lnTo>
                  <a:lnTo>
                    <a:pt x="5891" y="6982"/>
                  </a:lnTo>
                  <a:lnTo>
                    <a:pt x="5600" y="6982"/>
                  </a:lnTo>
                  <a:lnTo>
                    <a:pt x="5600" y="7244"/>
                  </a:lnTo>
                  <a:lnTo>
                    <a:pt x="5164" y="7635"/>
                  </a:lnTo>
                  <a:lnTo>
                    <a:pt x="5164" y="8027"/>
                  </a:lnTo>
                  <a:lnTo>
                    <a:pt x="4655" y="8027"/>
                  </a:lnTo>
                  <a:lnTo>
                    <a:pt x="3345" y="9136"/>
                  </a:lnTo>
                  <a:lnTo>
                    <a:pt x="2909" y="9136"/>
                  </a:lnTo>
                  <a:lnTo>
                    <a:pt x="2618" y="9527"/>
                  </a:lnTo>
                  <a:lnTo>
                    <a:pt x="1236" y="9527"/>
                  </a:lnTo>
                  <a:lnTo>
                    <a:pt x="1236" y="9789"/>
                  </a:lnTo>
                  <a:lnTo>
                    <a:pt x="800" y="9789"/>
                  </a:lnTo>
                  <a:lnTo>
                    <a:pt x="364" y="10180"/>
                  </a:lnTo>
                  <a:lnTo>
                    <a:pt x="0" y="10572"/>
                  </a:lnTo>
                  <a:lnTo>
                    <a:pt x="0" y="12073"/>
                  </a:lnTo>
                  <a:lnTo>
                    <a:pt x="10255" y="19316"/>
                  </a:lnTo>
                  <a:lnTo>
                    <a:pt x="10691" y="20164"/>
                  </a:lnTo>
                  <a:lnTo>
                    <a:pt x="11418" y="20817"/>
                  </a:lnTo>
                  <a:lnTo>
                    <a:pt x="11855" y="20817"/>
                  </a:lnTo>
                  <a:lnTo>
                    <a:pt x="12800" y="21600"/>
                  </a:lnTo>
                  <a:lnTo>
                    <a:pt x="1352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0" name="Freeform 465"/>
            <p:cNvSpPr/>
            <p:nvPr/>
          </p:nvSpPr>
          <p:spPr>
            <a:xfrm>
              <a:off x="3707272" y="1488162"/>
              <a:ext cx="377673" cy="46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93"/>
                  </a:moveTo>
                  <a:lnTo>
                    <a:pt x="0" y="4781"/>
                  </a:lnTo>
                  <a:lnTo>
                    <a:pt x="581" y="4440"/>
                  </a:lnTo>
                  <a:lnTo>
                    <a:pt x="581" y="3330"/>
                  </a:lnTo>
                  <a:lnTo>
                    <a:pt x="1162" y="3330"/>
                  </a:lnTo>
                  <a:lnTo>
                    <a:pt x="1162" y="1964"/>
                  </a:lnTo>
                  <a:lnTo>
                    <a:pt x="1840" y="1964"/>
                  </a:lnTo>
                  <a:lnTo>
                    <a:pt x="2422" y="1366"/>
                  </a:lnTo>
                  <a:lnTo>
                    <a:pt x="2422" y="512"/>
                  </a:lnTo>
                  <a:lnTo>
                    <a:pt x="5230" y="512"/>
                  </a:lnTo>
                  <a:lnTo>
                    <a:pt x="5812" y="854"/>
                  </a:lnTo>
                  <a:lnTo>
                    <a:pt x="6199" y="854"/>
                  </a:lnTo>
                  <a:lnTo>
                    <a:pt x="6780" y="1366"/>
                  </a:lnTo>
                  <a:lnTo>
                    <a:pt x="6780" y="1964"/>
                  </a:lnTo>
                  <a:lnTo>
                    <a:pt x="7361" y="1964"/>
                  </a:lnTo>
                  <a:lnTo>
                    <a:pt x="7361" y="2817"/>
                  </a:lnTo>
                  <a:lnTo>
                    <a:pt x="9202" y="2817"/>
                  </a:lnTo>
                  <a:lnTo>
                    <a:pt x="9783" y="3330"/>
                  </a:lnTo>
                  <a:lnTo>
                    <a:pt x="10170" y="3842"/>
                  </a:lnTo>
                  <a:lnTo>
                    <a:pt x="10752" y="3842"/>
                  </a:lnTo>
                  <a:lnTo>
                    <a:pt x="11333" y="4440"/>
                  </a:lnTo>
                  <a:lnTo>
                    <a:pt x="13173" y="4440"/>
                  </a:lnTo>
                  <a:lnTo>
                    <a:pt x="13173" y="3330"/>
                  </a:lnTo>
                  <a:lnTo>
                    <a:pt x="13561" y="3330"/>
                  </a:lnTo>
                  <a:lnTo>
                    <a:pt x="13561" y="2817"/>
                  </a:lnTo>
                  <a:lnTo>
                    <a:pt x="13173" y="2817"/>
                  </a:lnTo>
                  <a:lnTo>
                    <a:pt x="13173" y="1366"/>
                  </a:lnTo>
                  <a:lnTo>
                    <a:pt x="13561" y="1366"/>
                  </a:lnTo>
                  <a:lnTo>
                    <a:pt x="13561" y="854"/>
                  </a:lnTo>
                  <a:lnTo>
                    <a:pt x="14142" y="854"/>
                  </a:lnTo>
                  <a:lnTo>
                    <a:pt x="14723" y="512"/>
                  </a:lnTo>
                  <a:lnTo>
                    <a:pt x="15401" y="0"/>
                  </a:lnTo>
                  <a:lnTo>
                    <a:pt x="16563" y="0"/>
                  </a:lnTo>
                  <a:lnTo>
                    <a:pt x="16951" y="512"/>
                  </a:lnTo>
                  <a:lnTo>
                    <a:pt x="16951" y="854"/>
                  </a:lnTo>
                  <a:lnTo>
                    <a:pt x="17532" y="1366"/>
                  </a:lnTo>
                  <a:lnTo>
                    <a:pt x="17532" y="1964"/>
                  </a:lnTo>
                  <a:lnTo>
                    <a:pt x="20341" y="1964"/>
                  </a:lnTo>
                  <a:lnTo>
                    <a:pt x="20341" y="3330"/>
                  </a:lnTo>
                  <a:lnTo>
                    <a:pt x="20922" y="3330"/>
                  </a:lnTo>
                  <a:lnTo>
                    <a:pt x="20922" y="4440"/>
                  </a:lnTo>
                  <a:lnTo>
                    <a:pt x="20341" y="4440"/>
                  </a:lnTo>
                  <a:lnTo>
                    <a:pt x="20341" y="5806"/>
                  </a:lnTo>
                  <a:lnTo>
                    <a:pt x="20922" y="6147"/>
                  </a:lnTo>
                  <a:lnTo>
                    <a:pt x="21600" y="6147"/>
                  </a:lnTo>
                  <a:lnTo>
                    <a:pt x="21600" y="20234"/>
                  </a:lnTo>
                  <a:lnTo>
                    <a:pt x="20341" y="20234"/>
                  </a:lnTo>
                  <a:lnTo>
                    <a:pt x="20341" y="21600"/>
                  </a:lnTo>
                  <a:lnTo>
                    <a:pt x="9202" y="15282"/>
                  </a:lnTo>
                  <a:lnTo>
                    <a:pt x="8621" y="15282"/>
                  </a:lnTo>
                  <a:lnTo>
                    <a:pt x="8621" y="15794"/>
                  </a:lnTo>
                  <a:lnTo>
                    <a:pt x="7943" y="15794"/>
                  </a:lnTo>
                  <a:lnTo>
                    <a:pt x="7361" y="16392"/>
                  </a:lnTo>
                  <a:lnTo>
                    <a:pt x="6199" y="16392"/>
                  </a:lnTo>
                  <a:lnTo>
                    <a:pt x="6199" y="15794"/>
                  </a:lnTo>
                  <a:lnTo>
                    <a:pt x="5812" y="15794"/>
                  </a:lnTo>
                  <a:lnTo>
                    <a:pt x="5230" y="15282"/>
                  </a:lnTo>
                  <a:lnTo>
                    <a:pt x="4552" y="14941"/>
                  </a:lnTo>
                  <a:lnTo>
                    <a:pt x="3390" y="14941"/>
                  </a:lnTo>
                  <a:lnTo>
                    <a:pt x="3390" y="14428"/>
                  </a:lnTo>
                  <a:lnTo>
                    <a:pt x="2422" y="13404"/>
                  </a:lnTo>
                  <a:lnTo>
                    <a:pt x="1162" y="13404"/>
                  </a:lnTo>
                  <a:lnTo>
                    <a:pt x="581" y="12977"/>
                  </a:lnTo>
                  <a:lnTo>
                    <a:pt x="581" y="6659"/>
                  </a:lnTo>
                  <a:lnTo>
                    <a:pt x="0" y="6147"/>
                  </a:lnTo>
                  <a:lnTo>
                    <a:pt x="0" y="529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1" name="Freeform 466"/>
            <p:cNvSpPr/>
            <p:nvPr/>
          </p:nvSpPr>
          <p:spPr>
            <a:xfrm>
              <a:off x="3707272" y="1488162"/>
              <a:ext cx="377673" cy="46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93"/>
                  </a:moveTo>
                  <a:lnTo>
                    <a:pt x="0" y="4781"/>
                  </a:lnTo>
                  <a:lnTo>
                    <a:pt x="581" y="4440"/>
                  </a:lnTo>
                  <a:lnTo>
                    <a:pt x="581" y="3330"/>
                  </a:lnTo>
                  <a:lnTo>
                    <a:pt x="1162" y="3330"/>
                  </a:lnTo>
                  <a:lnTo>
                    <a:pt x="1162" y="1964"/>
                  </a:lnTo>
                  <a:lnTo>
                    <a:pt x="1840" y="1964"/>
                  </a:lnTo>
                  <a:lnTo>
                    <a:pt x="2422" y="1366"/>
                  </a:lnTo>
                  <a:lnTo>
                    <a:pt x="2422" y="512"/>
                  </a:lnTo>
                  <a:lnTo>
                    <a:pt x="5230" y="512"/>
                  </a:lnTo>
                  <a:lnTo>
                    <a:pt x="5812" y="854"/>
                  </a:lnTo>
                  <a:lnTo>
                    <a:pt x="6199" y="854"/>
                  </a:lnTo>
                  <a:lnTo>
                    <a:pt x="6780" y="1366"/>
                  </a:lnTo>
                  <a:lnTo>
                    <a:pt x="6780" y="1964"/>
                  </a:lnTo>
                  <a:lnTo>
                    <a:pt x="7361" y="1964"/>
                  </a:lnTo>
                  <a:lnTo>
                    <a:pt x="7361" y="2817"/>
                  </a:lnTo>
                  <a:lnTo>
                    <a:pt x="9202" y="2817"/>
                  </a:lnTo>
                  <a:lnTo>
                    <a:pt x="9783" y="3330"/>
                  </a:lnTo>
                  <a:lnTo>
                    <a:pt x="10170" y="3842"/>
                  </a:lnTo>
                  <a:lnTo>
                    <a:pt x="10752" y="3842"/>
                  </a:lnTo>
                  <a:lnTo>
                    <a:pt x="11333" y="4440"/>
                  </a:lnTo>
                  <a:lnTo>
                    <a:pt x="13173" y="4440"/>
                  </a:lnTo>
                  <a:lnTo>
                    <a:pt x="13173" y="3330"/>
                  </a:lnTo>
                  <a:lnTo>
                    <a:pt x="13561" y="3330"/>
                  </a:lnTo>
                  <a:lnTo>
                    <a:pt x="13561" y="2817"/>
                  </a:lnTo>
                  <a:lnTo>
                    <a:pt x="13173" y="2817"/>
                  </a:lnTo>
                  <a:lnTo>
                    <a:pt x="13173" y="1366"/>
                  </a:lnTo>
                  <a:lnTo>
                    <a:pt x="13561" y="1366"/>
                  </a:lnTo>
                  <a:lnTo>
                    <a:pt x="13561" y="854"/>
                  </a:lnTo>
                  <a:lnTo>
                    <a:pt x="14142" y="854"/>
                  </a:lnTo>
                  <a:lnTo>
                    <a:pt x="14723" y="512"/>
                  </a:lnTo>
                  <a:lnTo>
                    <a:pt x="15401" y="0"/>
                  </a:lnTo>
                  <a:lnTo>
                    <a:pt x="16563" y="0"/>
                  </a:lnTo>
                  <a:lnTo>
                    <a:pt x="16951" y="512"/>
                  </a:lnTo>
                  <a:lnTo>
                    <a:pt x="16951" y="854"/>
                  </a:lnTo>
                  <a:lnTo>
                    <a:pt x="17532" y="1366"/>
                  </a:lnTo>
                  <a:lnTo>
                    <a:pt x="17532" y="1964"/>
                  </a:lnTo>
                  <a:lnTo>
                    <a:pt x="20341" y="1964"/>
                  </a:lnTo>
                  <a:lnTo>
                    <a:pt x="20341" y="3330"/>
                  </a:lnTo>
                  <a:lnTo>
                    <a:pt x="20922" y="3330"/>
                  </a:lnTo>
                  <a:lnTo>
                    <a:pt x="20922" y="4440"/>
                  </a:lnTo>
                  <a:lnTo>
                    <a:pt x="20341" y="4440"/>
                  </a:lnTo>
                  <a:lnTo>
                    <a:pt x="20341" y="5806"/>
                  </a:lnTo>
                  <a:lnTo>
                    <a:pt x="20922" y="6147"/>
                  </a:lnTo>
                  <a:lnTo>
                    <a:pt x="21600" y="6147"/>
                  </a:lnTo>
                  <a:lnTo>
                    <a:pt x="21600" y="20234"/>
                  </a:lnTo>
                  <a:lnTo>
                    <a:pt x="20341" y="20234"/>
                  </a:lnTo>
                  <a:lnTo>
                    <a:pt x="20341" y="21600"/>
                  </a:lnTo>
                  <a:lnTo>
                    <a:pt x="9202" y="15282"/>
                  </a:lnTo>
                  <a:lnTo>
                    <a:pt x="8621" y="15282"/>
                  </a:lnTo>
                  <a:lnTo>
                    <a:pt x="8621" y="15794"/>
                  </a:lnTo>
                  <a:lnTo>
                    <a:pt x="7943" y="15794"/>
                  </a:lnTo>
                  <a:lnTo>
                    <a:pt x="7361" y="16392"/>
                  </a:lnTo>
                  <a:lnTo>
                    <a:pt x="6199" y="16392"/>
                  </a:lnTo>
                  <a:lnTo>
                    <a:pt x="6199" y="15794"/>
                  </a:lnTo>
                  <a:lnTo>
                    <a:pt x="5812" y="15794"/>
                  </a:lnTo>
                  <a:lnTo>
                    <a:pt x="5230" y="15282"/>
                  </a:lnTo>
                  <a:lnTo>
                    <a:pt x="4552" y="14941"/>
                  </a:lnTo>
                  <a:lnTo>
                    <a:pt x="3390" y="14941"/>
                  </a:lnTo>
                  <a:lnTo>
                    <a:pt x="3390" y="14428"/>
                  </a:lnTo>
                  <a:lnTo>
                    <a:pt x="2422" y="13404"/>
                  </a:lnTo>
                  <a:lnTo>
                    <a:pt x="1162" y="13404"/>
                  </a:lnTo>
                  <a:lnTo>
                    <a:pt x="581" y="12977"/>
                  </a:lnTo>
                  <a:lnTo>
                    <a:pt x="581" y="6659"/>
                  </a:lnTo>
                  <a:lnTo>
                    <a:pt x="0" y="6147"/>
                  </a:lnTo>
                  <a:lnTo>
                    <a:pt x="0" y="529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2" name="Freeform 467"/>
            <p:cNvSpPr/>
            <p:nvPr/>
          </p:nvSpPr>
          <p:spPr>
            <a:xfrm>
              <a:off x="3658158" y="1345911"/>
              <a:ext cx="91456" cy="24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0" y="21600"/>
                  </a:moveTo>
                  <a:lnTo>
                    <a:pt x="11600" y="21600"/>
                  </a:lnTo>
                  <a:lnTo>
                    <a:pt x="11600" y="20955"/>
                  </a:lnTo>
                  <a:lnTo>
                    <a:pt x="14000" y="20955"/>
                  </a:lnTo>
                  <a:lnTo>
                    <a:pt x="14000" y="18860"/>
                  </a:lnTo>
                  <a:lnTo>
                    <a:pt x="16400" y="18860"/>
                  </a:lnTo>
                  <a:lnTo>
                    <a:pt x="16400" y="16281"/>
                  </a:lnTo>
                  <a:lnTo>
                    <a:pt x="19200" y="16281"/>
                  </a:lnTo>
                  <a:lnTo>
                    <a:pt x="21600" y="15152"/>
                  </a:lnTo>
                  <a:lnTo>
                    <a:pt x="21600" y="13540"/>
                  </a:lnTo>
                  <a:lnTo>
                    <a:pt x="19200" y="12573"/>
                  </a:lnTo>
                  <a:lnTo>
                    <a:pt x="16400" y="11606"/>
                  </a:lnTo>
                  <a:lnTo>
                    <a:pt x="14000" y="11606"/>
                  </a:lnTo>
                  <a:lnTo>
                    <a:pt x="14000" y="10639"/>
                  </a:lnTo>
                  <a:lnTo>
                    <a:pt x="11600" y="10639"/>
                  </a:lnTo>
                  <a:lnTo>
                    <a:pt x="11600" y="9994"/>
                  </a:lnTo>
                  <a:lnTo>
                    <a:pt x="9200" y="9994"/>
                  </a:lnTo>
                  <a:lnTo>
                    <a:pt x="11600" y="9994"/>
                  </a:lnTo>
                  <a:lnTo>
                    <a:pt x="11600" y="7899"/>
                  </a:lnTo>
                  <a:lnTo>
                    <a:pt x="14000" y="7254"/>
                  </a:lnTo>
                  <a:lnTo>
                    <a:pt x="14000" y="6287"/>
                  </a:lnTo>
                  <a:lnTo>
                    <a:pt x="11600" y="5319"/>
                  </a:lnTo>
                  <a:lnTo>
                    <a:pt x="11600" y="3546"/>
                  </a:lnTo>
                  <a:lnTo>
                    <a:pt x="14000" y="3546"/>
                  </a:lnTo>
                  <a:lnTo>
                    <a:pt x="14000" y="1612"/>
                  </a:lnTo>
                  <a:lnTo>
                    <a:pt x="9200" y="1612"/>
                  </a:lnTo>
                  <a:lnTo>
                    <a:pt x="9200" y="645"/>
                  </a:lnTo>
                  <a:lnTo>
                    <a:pt x="7600" y="645"/>
                  </a:lnTo>
                  <a:lnTo>
                    <a:pt x="5200" y="0"/>
                  </a:lnTo>
                  <a:lnTo>
                    <a:pt x="5200" y="2579"/>
                  </a:lnTo>
                  <a:lnTo>
                    <a:pt x="2400" y="3546"/>
                  </a:lnTo>
                  <a:lnTo>
                    <a:pt x="2400" y="9994"/>
                  </a:lnTo>
                  <a:lnTo>
                    <a:pt x="0" y="10639"/>
                  </a:lnTo>
                  <a:lnTo>
                    <a:pt x="0" y="11606"/>
                  </a:lnTo>
                  <a:lnTo>
                    <a:pt x="5200" y="13540"/>
                  </a:lnTo>
                  <a:lnTo>
                    <a:pt x="5200" y="14185"/>
                  </a:lnTo>
                  <a:lnTo>
                    <a:pt x="7600" y="16281"/>
                  </a:lnTo>
                  <a:lnTo>
                    <a:pt x="7600" y="17248"/>
                  </a:lnTo>
                  <a:lnTo>
                    <a:pt x="9200" y="18860"/>
                  </a:lnTo>
                  <a:lnTo>
                    <a:pt x="92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3" name="Freeform 468"/>
            <p:cNvSpPr/>
            <p:nvPr/>
          </p:nvSpPr>
          <p:spPr>
            <a:xfrm>
              <a:off x="3658158" y="1345911"/>
              <a:ext cx="91456" cy="24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0" y="21600"/>
                  </a:moveTo>
                  <a:lnTo>
                    <a:pt x="11600" y="21600"/>
                  </a:lnTo>
                  <a:lnTo>
                    <a:pt x="11600" y="20955"/>
                  </a:lnTo>
                  <a:lnTo>
                    <a:pt x="14000" y="20955"/>
                  </a:lnTo>
                  <a:lnTo>
                    <a:pt x="14000" y="18860"/>
                  </a:lnTo>
                  <a:lnTo>
                    <a:pt x="16400" y="18860"/>
                  </a:lnTo>
                  <a:lnTo>
                    <a:pt x="16400" y="16281"/>
                  </a:lnTo>
                  <a:lnTo>
                    <a:pt x="19200" y="16281"/>
                  </a:lnTo>
                  <a:lnTo>
                    <a:pt x="21600" y="15152"/>
                  </a:lnTo>
                  <a:lnTo>
                    <a:pt x="21600" y="13540"/>
                  </a:lnTo>
                  <a:lnTo>
                    <a:pt x="19200" y="12573"/>
                  </a:lnTo>
                  <a:lnTo>
                    <a:pt x="16400" y="11606"/>
                  </a:lnTo>
                  <a:lnTo>
                    <a:pt x="14000" y="11606"/>
                  </a:lnTo>
                  <a:lnTo>
                    <a:pt x="14000" y="10639"/>
                  </a:lnTo>
                  <a:lnTo>
                    <a:pt x="11600" y="10639"/>
                  </a:lnTo>
                  <a:lnTo>
                    <a:pt x="11600" y="9994"/>
                  </a:lnTo>
                  <a:lnTo>
                    <a:pt x="9200" y="9994"/>
                  </a:lnTo>
                  <a:lnTo>
                    <a:pt x="11600" y="9994"/>
                  </a:lnTo>
                  <a:lnTo>
                    <a:pt x="11600" y="7899"/>
                  </a:lnTo>
                  <a:lnTo>
                    <a:pt x="14000" y="7254"/>
                  </a:lnTo>
                  <a:lnTo>
                    <a:pt x="14000" y="6287"/>
                  </a:lnTo>
                  <a:lnTo>
                    <a:pt x="11600" y="5319"/>
                  </a:lnTo>
                  <a:lnTo>
                    <a:pt x="11600" y="3546"/>
                  </a:lnTo>
                  <a:lnTo>
                    <a:pt x="14000" y="3546"/>
                  </a:lnTo>
                  <a:lnTo>
                    <a:pt x="14000" y="1612"/>
                  </a:lnTo>
                  <a:lnTo>
                    <a:pt x="9200" y="1612"/>
                  </a:lnTo>
                  <a:lnTo>
                    <a:pt x="9200" y="645"/>
                  </a:lnTo>
                  <a:lnTo>
                    <a:pt x="7600" y="645"/>
                  </a:lnTo>
                  <a:lnTo>
                    <a:pt x="5200" y="0"/>
                  </a:lnTo>
                  <a:lnTo>
                    <a:pt x="5200" y="2579"/>
                  </a:lnTo>
                  <a:lnTo>
                    <a:pt x="2400" y="3546"/>
                  </a:lnTo>
                  <a:lnTo>
                    <a:pt x="2400" y="9994"/>
                  </a:lnTo>
                  <a:lnTo>
                    <a:pt x="0" y="10639"/>
                  </a:lnTo>
                  <a:lnTo>
                    <a:pt x="0" y="11606"/>
                  </a:lnTo>
                  <a:lnTo>
                    <a:pt x="5200" y="13540"/>
                  </a:lnTo>
                  <a:lnTo>
                    <a:pt x="5200" y="14185"/>
                  </a:lnTo>
                  <a:lnTo>
                    <a:pt x="7600" y="16281"/>
                  </a:lnTo>
                  <a:lnTo>
                    <a:pt x="7600" y="17248"/>
                  </a:lnTo>
                  <a:lnTo>
                    <a:pt x="9200" y="18860"/>
                  </a:lnTo>
                  <a:lnTo>
                    <a:pt x="92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4" name="Freeform 469"/>
            <p:cNvSpPr/>
            <p:nvPr/>
          </p:nvSpPr>
          <p:spPr>
            <a:xfrm>
              <a:off x="3034916" y="1672358"/>
              <a:ext cx="228638" cy="2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48"/>
                  </a:moveTo>
                  <a:lnTo>
                    <a:pt x="13120" y="5748"/>
                  </a:lnTo>
                  <a:lnTo>
                    <a:pt x="14080" y="13587"/>
                  </a:lnTo>
                  <a:lnTo>
                    <a:pt x="13120" y="13587"/>
                  </a:lnTo>
                  <a:lnTo>
                    <a:pt x="12160" y="14632"/>
                  </a:lnTo>
                  <a:lnTo>
                    <a:pt x="10400" y="14632"/>
                  </a:lnTo>
                  <a:lnTo>
                    <a:pt x="10400" y="15852"/>
                  </a:lnTo>
                  <a:lnTo>
                    <a:pt x="11200" y="16548"/>
                  </a:lnTo>
                  <a:lnTo>
                    <a:pt x="11200" y="20381"/>
                  </a:lnTo>
                  <a:lnTo>
                    <a:pt x="1920" y="20381"/>
                  </a:lnTo>
                  <a:lnTo>
                    <a:pt x="1920" y="21600"/>
                  </a:lnTo>
                  <a:lnTo>
                    <a:pt x="960" y="21600"/>
                  </a:lnTo>
                  <a:lnTo>
                    <a:pt x="0" y="20381"/>
                  </a:lnTo>
                  <a:lnTo>
                    <a:pt x="0" y="19684"/>
                  </a:lnTo>
                  <a:lnTo>
                    <a:pt x="960" y="19684"/>
                  </a:lnTo>
                  <a:lnTo>
                    <a:pt x="960" y="17594"/>
                  </a:lnTo>
                  <a:lnTo>
                    <a:pt x="1920" y="17594"/>
                  </a:lnTo>
                  <a:lnTo>
                    <a:pt x="1920" y="16548"/>
                  </a:lnTo>
                  <a:lnTo>
                    <a:pt x="2880" y="16548"/>
                  </a:lnTo>
                  <a:lnTo>
                    <a:pt x="2880" y="13587"/>
                  </a:lnTo>
                  <a:lnTo>
                    <a:pt x="3840" y="12890"/>
                  </a:lnTo>
                  <a:lnTo>
                    <a:pt x="4800" y="12890"/>
                  </a:lnTo>
                  <a:lnTo>
                    <a:pt x="4800" y="11845"/>
                  </a:lnTo>
                  <a:lnTo>
                    <a:pt x="5600" y="11845"/>
                  </a:lnTo>
                  <a:lnTo>
                    <a:pt x="5600" y="10800"/>
                  </a:lnTo>
                  <a:lnTo>
                    <a:pt x="6560" y="9755"/>
                  </a:lnTo>
                  <a:lnTo>
                    <a:pt x="6560" y="7839"/>
                  </a:lnTo>
                  <a:lnTo>
                    <a:pt x="7520" y="6794"/>
                  </a:lnTo>
                  <a:lnTo>
                    <a:pt x="7520" y="5052"/>
                  </a:lnTo>
                  <a:lnTo>
                    <a:pt x="9440" y="2787"/>
                  </a:lnTo>
                  <a:lnTo>
                    <a:pt x="9440" y="1045"/>
                  </a:lnTo>
                  <a:lnTo>
                    <a:pt x="10400" y="1045"/>
                  </a:lnTo>
                  <a:lnTo>
                    <a:pt x="10400" y="0"/>
                  </a:lnTo>
                  <a:lnTo>
                    <a:pt x="21600" y="0"/>
                  </a:lnTo>
                  <a:lnTo>
                    <a:pt x="21600" y="574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5" name="Freeform 470"/>
            <p:cNvSpPr/>
            <p:nvPr/>
          </p:nvSpPr>
          <p:spPr>
            <a:xfrm>
              <a:off x="3034916" y="1672358"/>
              <a:ext cx="228638" cy="2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48"/>
                  </a:moveTo>
                  <a:lnTo>
                    <a:pt x="13120" y="5748"/>
                  </a:lnTo>
                  <a:lnTo>
                    <a:pt x="14080" y="13587"/>
                  </a:lnTo>
                  <a:lnTo>
                    <a:pt x="13120" y="13587"/>
                  </a:lnTo>
                  <a:lnTo>
                    <a:pt x="12160" y="14632"/>
                  </a:lnTo>
                  <a:lnTo>
                    <a:pt x="10400" y="14632"/>
                  </a:lnTo>
                  <a:lnTo>
                    <a:pt x="10400" y="15852"/>
                  </a:lnTo>
                  <a:lnTo>
                    <a:pt x="11200" y="16548"/>
                  </a:lnTo>
                  <a:lnTo>
                    <a:pt x="11200" y="20381"/>
                  </a:lnTo>
                  <a:lnTo>
                    <a:pt x="1920" y="20381"/>
                  </a:lnTo>
                  <a:lnTo>
                    <a:pt x="1920" y="21600"/>
                  </a:lnTo>
                  <a:lnTo>
                    <a:pt x="960" y="21600"/>
                  </a:lnTo>
                  <a:lnTo>
                    <a:pt x="0" y="20381"/>
                  </a:lnTo>
                  <a:lnTo>
                    <a:pt x="0" y="19684"/>
                  </a:lnTo>
                  <a:lnTo>
                    <a:pt x="960" y="19684"/>
                  </a:lnTo>
                  <a:lnTo>
                    <a:pt x="960" y="17594"/>
                  </a:lnTo>
                  <a:lnTo>
                    <a:pt x="1920" y="17594"/>
                  </a:lnTo>
                  <a:lnTo>
                    <a:pt x="1920" y="16548"/>
                  </a:lnTo>
                  <a:lnTo>
                    <a:pt x="2880" y="16548"/>
                  </a:lnTo>
                  <a:lnTo>
                    <a:pt x="2880" y="13587"/>
                  </a:lnTo>
                  <a:lnTo>
                    <a:pt x="3840" y="12890"/>
                  </a:lnTo>
                  <a:lnTo>
                    <a:pt x="4800" y="12890"/>
                  </a:lnTo>
                  <a:lnTo>
                    <a:pt x="4800" y="11845"/>
                  </a:lnTo>
                  <a:lnTo>
                    <a:pt x="5600" y="11845"/>
                  </a:lnTo>
                  <a:lnTo>
                    <a:pt x="5600" y="10800"/>
                  </a:lnTo>
                  <a:lnTo>
                    <a:pt x="6560" y="9755"/>
                  </a:lnTo>
                  <a:lnTo>
                    <a:pt x="6560" y="7839"/>
                  </a:lnTo>
                  <a:lnTo>
                    <a:pt x="7520" y="6794"/>
                  </a:lnTo>
                  <a:lnTo>
                    <a:pt x="7520" y="5052"/>
                  </a:lnTo>
                  <a:lnTo>
                    <a:pt x="9440" y="2787"/>
                  </a:lnTo>
                  <a:lnTo>
                    <a:pt x="9440" y="1045"/>
                  </a:lnTo>
                  <a:lnTo>
                    <a:pt x="10400" y="1045"/>
                  </a:lnTo>
                  <a:lnTo>
                    <a:pt x="10400" y="0"/>
                  </a:lnTo>
                  <a:lnTo>
                    <a:pt x="21600" y="0"/>
                  </a:lnTo>
                  <a:lnTo>
                    <a:pt x="21600" y="574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6" name="Freeform 471"/>
            <p:cNvSpPr/>
            <p:nvPr/>
          </p:nvSpPr>
          <p:spPr>
            <a:xfrm>
              <a:off x="4062926" y="1530107"/>
              <a:ext cx="269284" cy="32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15" y="0"/>
                  </a:lnTo>
                  <a:lnTo>
                    <a:pt x="815" y="724"/>
                  </a:lnTo>
                  <a:lnTo>
                    <a:pt x="3396" y="724"/>
                  </a:lnTo>
                  <a:lnTo>
                    <a:pt x="4211" y="1207"/>
                  </a:lnTo>
                  <a:lnTo>
                    <a:pt x="4755" y="1207"/>
                  </a:lnTo>
                  <a:lnTo>
                    <a:pt x="4755" y="1931"/>
                  </a:lnTo>
                  <a:lnTo>
                    <a:pt x="8151" y="1931"/>
                  </a:lnTo>
                  <a:lnTo>
                    <a:pt x="8966" y="1207"/>
                  </a:lnTo>
                  <a:lnTo>
                    <a:pt x="9509" y="1207"/>
                  </a:lnTo>
                  <a:lnTo>
                    <a:pt x="10325" y="724"/>
                  </a:lnTo>
                  <a:lnTo>
                    <a:pt x="11275" y="724"/>
                  </a:lnTo>
                  <a:lnTo>
                    <a:pt x="13721" y="1207"/>
                  </a:lnTo>
                  <a:lnTo>
                    <a:pt x="14264" y="2655"/>
                  </a:lnTo>
                  <a:lnTo>
                    <a:pt x="14264" y="4706"/>
                  </a:lnTo>
                  <a:lnTo>
                    <a:pt x="15079" y="5430"/>
                  </a:lnTo>
                  <a:lnTo>
                    <a:pt x="15079" y="5913"/>
                  </a:lnTo>
                  <a:lnTo>
                    <a:pt x="16030" y="5913"/>
                  </a:lnTo>
                  <a:lnTo>
                    <a:pt x="16030" y="7361"/>
                  </a:lnTo>
                  <a:lnTo>
                    <a:pt x="16845" y="7361"/>
                  </a:lnTo>
                  <a:lnTo>
                    <a:pt x="16845" y="9412"/>
                  </a:lnTo>
                  <a:lnTo>
                    <a:pt x="17660" y="9412"/>
                  </a:lnTo>
                  <a:lnTo>
                    <a:pt x="17660" y="10136"/>
                  </a:lnTo>
                  <a:lnTo>
                    <a:pt x="18475" y="10860"/>
                  </a:lnTo>
                  <a:lnTo>
                    <a:pt x="18475" y="12912"/>
                  </a:lnTo>
                  <a:lnTo>
                    <a:pt x="19019" y="13394"/>
                  </a:lnTo>
                  <a:lnTo>
                    <a:pt x="19019" y="14118"/>
                  </a:lnTo>
                  <a:lnTo>
                    <a:pt x="20785" y="15566"/>
                  </a:lnTo>
                  <a:lnTo>
                    <a:pt x="21600" y="16170"/>
                  </a:lnTo>
                  <a:lnTo>
                    <a:pt x="21600" y="17618"/>
                  </a:lnTo>
                  <a:lnTo>
                    <a:pt x="20785" y="17618"/>
                  </a:lnTo>
                  <a:lnTo>
                    <a:pt x="21600" y="18342"/>
                  </a:lnTo>
                  <a:lnTo>
                    <a:pt x="21600" y="20393"/>
                  </a:lnTo>
                  <a:lnTo>
                    <a:pt x="20785" y="20393"/>
                  </a:lnTo>
                  <a:lnTo>
                    <a:pt x="20785" y="20876"/>
                  </a:lnTo>
                  <a:lnTo>
                    <a:pt x="19834" y="20876"/>
                  </a:lnTo>
                  <a:lnTo>
                    <a:pt x="19834" y="21600"/>
                  </a:lnTo>
                  <a:lnTo>
                    <a:pt x="1766" y="21600"/>
                  </a:lnTo>
                  <a:lnTo>
                    <a:pt x="1766" y="5913"/>
                  </a:lnTo>
                  <a:lnTo>
                    <a:pt x="815" y="5913"/>
                  </a:lnTo>
                  <a:lnTo>
                    <a:pt x="0" y="5430"/>
                  </a:lnTo>
                  <a:lnTo>
                    <a:pt x="0" y="3499"/>
                  </a:lnTo>
                  <a:lnTo>
                    <a:pt x="815" y="3499"/>
                  </a:lnTo>
                  <a:lnTo>
                    <a:pt x="815" y="1931"/>
                  </a:lnTo>
                  <a:lnTo>
                    <a:pt x="0" y="1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7" name="Freeform 472"/>
            <p:cNvSpPr/>
            <p:nvPr/>
          </p:nvSpPr>
          <p:spPr>
            <a:xfrm>
              <a:off x="4062926" y="1530107"/>
              <a:ext cx="269284" cy="32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15" y="0"/>
                  </a:lnTo>
                  <a:lnTo>
                    <a:pt x="815" y="724"/>
                  </a:lnTo>
                  <a:lnTo>
                    <a:pt x="3396" y="724"/>
                  </a:lnTo>
                  <a:lnTo>
                    <a:pt x="4211" y="1207"/>
                  </a:lnTo>
                  <a:lnTo>
                    <a:pt x="4755" y="1207"/>
                  </a:lnTo>
                  <a:lnTo>
                    <a:pt x="4755" y="1931"/>
                  </a:lnTo>
                  <a:lnTo>
                    <a:pt x="8151" y="1931"/>
                  </a:lnTo>
                  <a:lnTo>
                    <a:pt x="8966" y="1207"/>
                  </a:lnTo>
                  <a:lnTo>
                    <a:pt x="9509" y="1207"/>
                  </a:lnTo>
                  <a:lnTo>
                    <a:pt x="10325" y="724"/>
                  </a:lnTo>
                  <a:lnTo>
                    <a:pt x="11275" y="724"/>
                  </a:lnTo>
                  <a:lnTo>
                    <a:pt x="13721" y="1207"/>
                  </a:lnTo>
                  <a:lnTo>
                    <a:pt x="14264" y="2655"/>
                  </a:lnTo>
                  <a:lnTo>
                    <a:pt x="14264" y="4706"/>
                  </a:lnTo>
                  <a:lnTo>
                    <a:pt x="15079" y="5430"/>
                  </a:lnTo>
                  <a:lnTo>
                    <a:pt x="15079" y="5913"/>
                  </a:lnTo>
                  <a:lnTo>
                    <a:pt x="16030" y="5913"/>
                  </a:lnTo>
                  <a:lnTo>
                    <a:pt x="16030" y="7361"/>
                  </a:lnTo>
                  <a:lnTo>
                    <a:pt x="16845" y="7361"/>
                  </a:lnTo>
                  <a:lnTo>
                    <a:pt x="16845" y="9412"/>
                  </a:lnTo>
                  <a:lnTo>
                    <a:pt x="17660" y="9412"/>
                  </a:lnTo>
                  <a:lnTo>
                    <a:pt x="17660" y="10136"/>
                  </a:lnTo>
                  <a:lnTo>
                    <a:pt x="18475" y="10860"/>
                  </a:lnTo>
                  <a:lnTo>
                    <a:pt x="18475" y="12912"/>
                  </a:lnTo>
                  <a:lnTo>
                    <a:pt x="19019" y="13394"/>
                  </a:lnTo>
                  <a:lnTo>
                    <a:pt x="19019" y="14118"/>
                  </a:lnTo>
                  <a:lnTo>
                    <a:pt x="20785" y="15566"/>
                  </a:lnTo>
                  <a:lnTo>
                    <a:pt x="21600" y="16170"/>
                  </a:lnTo>
                  <a:lnTo>
                    <a:pt x="21600" y="17618"/>
                  </a:lnTo>
                  <a:lnTo>
                    <a:pt x="20785" y="17618"/>
                  </a:lnTo>
                  <a:lnTo>
                    <a:pt x="21600" y="18342"/>
                  </a:lnTo>
                  <a:lnTo>
                    <a:pt x="21600" y="20393"/>
                  </a:lnTo>
                  <a:lnTo>
                    <a:pt x="20785" y="20393"/>
                  </a:lnTo>
                  <a:lnTo>
                    <a:pt x="20785" y="20876"/>
                  </a:lnTo>
                  <a:lnTo>
                    <a:pt x="19834" y="20876"/>
                  </a:lnTo>
                  <a:lnTo>
                    <a:pt x="19834" y="21600"/>
                  </a:lnTo>
                  <a:lnTo>
                    <a:pt x="1766" y="21600"/>
                  </a:lnTo>
                  <a:lnTo>
                    <a:pt x="1766" y="5913"/>
                  </a:lnTo>
                  <a:lnTo>
                    <a:pt x="815" y="5913"/>
                  </a:lnTo>
                  <a:lnTo>
                    <a:pt x="0" y="5430"/>
                  </a:lnTo>
                  <a:lnTo>
                    <a:pt x="0" y="3499"/>
                  </a:lnTo>
                  <a:lnTo>
                    <a:pt x="815" y="3499"/>
                  </a:lnTo>
                  <a:lnTo>
                    <a:pt x="815" y="1931"/>
                  </a:lnTo>
                  <a:lnTo>
                    <a:pt x="0" y="1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8" name="Freeform 473"/>
            <p:cNvSpPr/>
            <p:nvPr/>
          </p:nvSpPr>
          <p:spPr>
            <a:xfrm>
              <a:off x="3006125" y="432223"/>
              <a:ext cx="187991" cy="9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8" y="4320"/>
                  </a:moveTo>
                  <a:lnTo>
                    <a:pt x="1168" y="7344"/>
                  </a:lnTo>
                  <a:lnTo>
                    <a:pt x="1168" y="4320"/>
                  </a:lnTo>
                  <a:lnTo>
                    <a:pt x="3308" y="4320"/>
                  </a:lnTo>
                  <a:lnTo>
                    <a:pt x="3308" y="0"/>
                  </a:lnTo>
                  <a:lnTo>
                    <a:pt x="4476" y="0"/>
                  </a:lnTo>
                  <a:lnTo>
                    <a:pt x="4476" y="4320"/>
                  </a:lnTo>
                  <a:lnTo>
                    <a:pt x="5643" y="7344"/>
                  </a:lnTo>
                  <a:lnTo>
                    <a:pt x="7978" y="7344"/>
                  </a:lnTo>
                  <a:lnTo>
                    <a:pt x="9146" y="4320"/>
                  </a:lnTo>
                  <a:lnTo>
                    <a:pt x="9146" y="2592"/>
                  </a:lnTo>
                  <a:lnTo>
                    <a:pt x="13622" y="2592"/>
                  </a:lnTo>
                  <a:lnTo>
                    <a:pt x="16930" y="0"/>
                  </a:lnTo>
                  <a:lnTo>
                    <a:pt x="18097" y="2592"/>
                  </a:lnTo>
                  <a:lnTo>
                    <a:pt x="20432" y="2592"/>
                  </a:lnTo>
                  <a:lnTo>
                    <a:pt x="20432" y="7344"/>
                  </a:lnTo>
                  <a:lnTo>
                    <a:pt x="21600" y="7344"/>
                  </a:lnTo>
                  <a:lnTo>
                    <a:pt x="21600" y="12528"/>
                  </a:lnTo>
                  <a:lnTo>
                    <a:pt x="20432" y="12528"/>
                  </a:lnTo>
                  <a:lnTo>
                    <a:pt x="20432" y="14256"/>
                  </a:lnTo>
                  <a:lnTo>
                    <a:pt x="16930" y="14256"/>
                  </a:lnTo>
                  <a:lnTo>
                    <a:pt x="14789" y="19440"/>
                  </a:lnTo>
                  <a:lnTo>
                    <a:pt x="12454" y="19440"/>
                  </a:lnTo>
                  <a:lnTo>
                    <a:pt x="11286" y="21600"/>
                  </a:lnTo>
                  <a:lnTo>
                    <a:pt x="7978" y="21600"/>
                  </a:lnTo>
                  <a:lnTo>
                    <a:pt x="7978" y="19440"/>
                  </a:lnTo>
                  <a:lnTo>
                    <a:pt x="4476" y="19440"/>
                  </a:lnTo>
                  <a:lnTo>
                    <a:pt x="4476" y="16848"/>
                  </a:lnTo>
                  <a:lnTo>
                    <a:pt x="3308" y="16848"/>
                  </a:lnTo>
                  <a:lnTo>
                    <a:pt x="3308" y="12528"/>
                  </a:lnTo>
                  <a:lnTo>
                    <a:pt x="0" y="12528"/>
                  </a:lnTo>
                  <a:lnTo>
                    <a:pt x="0" y="14256"/>
                  </a:lnTo>
                  <a:lnTo>
                    <a:pt x="0" y="9936"/>
                  </a:lnTo>
                  <a:lnTo>
                    <a:pt x="3308" y="9936"/>
                  </a:lnTo>
                  <a:lnTo>
                    <a:pt x="2335" y="7344"/>
                  </a:lnTo>
                  <a:lnTo>
                    <a:pt x="0" y="7344"/>
                  </a:lnTo>
                  <a:lnTo>
                    <a:pt x="1168" y="43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9" name="Freeform 474"/>
            <p:cNvSpPr/>
            <p:nvPr/>
          </p:nvSpPr>
          <p:spPr>
            <a:xfrm>
              <a:off x="3006125" y="432223"/>
              <a:ext cx="187991" cy="9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8" y="4320"/>
                  </a:moveTo>
                  <a:lnTo>
                    <a:pt x="1168" y="7344"/>
                  </a:lnTo>
                  <a:lnTo>
                    <a:pt x="1168" y="4320"/>
                  </a:lnTo>
                  <a:lnTo>
                    <a:pt x="3308" y="4320"/>
                  </a:lnTo>
                  <a:lnTo>
                    <a:pt x="3308" y="0"/>
                  </a:lnTo>
                  <a:lnTo>
                    <a:pt x="4476" y="0"/>
                  </a:lnTo>
                  <a:lnTo>
                    <a:pt x="4476" y="4320"/>
                  </a:lnTo>
                  <a:lnTo>
                    <a:pt x="5643" y="7344"/>
                  </a:lnTo>
                  <a:lnTo>
                    <a:pt x="7978" y="7344"/>
                  </a:lnTo>
                  <a:lnTo>
                    <a:pt x="9146" y="4320"/>
                  </a:lnTo>
                  <a:lnTo>
                    <a:pt x="9146" y="2592"/>
                  </a:lnTo>
                  <a:lnTo>
                    <a:pt x="13622" y="2592"/>
                  </a:lnTo>
                  <a:lnTo>
                    <a:pt x="16930" y="0"/>
                  </a:lnTo>
                  <a:lnTo>
                    <a:pt x="18097" y="2592"/>
                  </a:lnTo>
                  <a:lnTo>
                    <a:pt x="20432" y="2592"/>
                  </a:lnTo>
                  <a:lnTo>
                    <a:pt x="20432" y="7344"/>
                  </a:lnTo>
                  <a:lnTo>
                    <a:pt x="21600" y="7344"/>
                  </a:lnTo>
                  <a:lnTo>
                    <a:pt x="21600" y="12528"/>
                  </a:lnTo>
                  <a:lnTo>
                    <a:pt x="20432" y="12528"/>
                  </a:lnTo>
                  <a:lnTo>
                    <a:pt x="20432" y="14256"/>
                  </a:lnTo>
                  <a:lnTo>
                    <a:pt x="16930" y="14256"/>
                  </a:lnTo>
                  <a:lnTo>
                    <a:pt x="14789" y="19440"/>
                  </a:lnTo>
                  <a:lnTo>
                    <a:pt x="12454" y="19440"/>
                  </a:lnTo>
                  <a:lnTo>
                    <a:pt x="11286" y="21600"/>
                  </a:lnTo>
                  <a:lnTo>
                    <a:pt x="7978" y="21600"/>
                  </a:lnTo>
                  <a:lnTo>
                    <a:pt x="7978" y="19440"/>
                  </a:lnTo>
                  <a:lnTo>
                    <a:pt x="4476" y="19440"/>
                  </a:lnTo>
                  <a:lnTo>
                    <a:pt x="4476" y="16848"/>
                  </a:lnTo>
                  <a:lnTo>
                    <a:pt x="3308" y="16848"/>
                  </a:lnTo>
                  <a:lnTo>
                    <a:pt x="3308" y="12528"/>
                  </a:lnTo>
                  <a:lnTo>
                    <a:pt x="0" y="12528"/>
                  </a:lnTo>
                  <a:lnTo>
                    <a:pt x="0" y="14256"/>
                  </a:lnTo>
                  <a:lnTo>
                    <a:pt x="0" y="9936"/>
                  </a:lnTo>
                  <a:lnTo>
                    <a:pt x="3308" y="9936"/>
                  </a:lnTo>
                  <a:lnTo>
                    <a:pt x="2335" y="7344"/>
                  </a:lnTo>
                  <a:lnTo>
                    <a:pt x="0" y="7344"/>
                  </a:lnTo>
                  <a:lnTo>
                    <a:pt x="1168" y="43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0" name="Freeform 475"/>
            <p:cNvSpPr/>
            <p:nvPr/>
          </p:nvSpPr>
          <p:spPr>
            <a:xfrm>
              <a:off x="3749612" y="1322202"/>
              <a:ext cx="66053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85" y="0"/>
                  </a:moveTo>
                  <a:lnTo>
                    <a:pt x="16062" y="5214"/>
                  </a:lnTo>
                  <a:lnTo>
                    <a:pt x="1606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385" y="21600"/>
                  </a:lnTo>
                  <a:lnTo>
                    <a:pt x="16062" y="17131"/>
                  </a:lnTo>
                  <a:lnTo>
                    <a:pt x="12185" y="12662"/>
                  </a:lnTo>
                  <a:lnTo>
                    <a:pt x="8862" y="12662"/>
                  </a:lnTo>
                  <a:lnTo>
                    <a:pt x="5538" y="9683"/>
                  </a:lnTo>
                  <a:lnTo>
                    <a:pt x="2215" y="5214"/>
                  </a:lnTo>
                  <a:lnTo>
                    <a:pt x="0" y="0"/>
                  </a:lnTo>
                  <a:lnTo>
                    <a:pt x="1218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1" name="Freeform 476"/>
            <p:cNvSpPr/>
            <p:nvPr/>
          </p:nvSpPr>
          <p:spPr>
            <a:xfrm>
              <a:off x="3749612" y="1322202"/>
              <a:ext cx="66053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85" y="0"/>
                  </a:moveTo>
                  <a:lnTo>
                    <a:pt x="16062" y="5214"/>
                  </a:lnTo>
                  <a:lnTo>
                    <a:pt x="1606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385" y="21600"/>
                  </a:lnTo>
                  <a:lnTo>
                    <a:pt x="16062" y="17131"/>
                  </a:lnTo>
                  <a:lnTo>
                    <a:pt x="12185" y="12662"/>
                  </a:lnTo>
                  <a:lnTo>
                    <a:pt x="8862" y="12662"/>
                  </a:lnTo>
                  <a:lnTo>
                    <a:pt x="5538" y="9683"/>
                  </a:lnTo>
                  <a:lnTo>
                    <a:pt x="2215" y="5214"/>
                  </a:lnTo>
                  <a:lnTo>
                    <a:pt x="0" y="0"/>
                  </a:lnTo>
                  <a:lnTo>
                    <a:pt x="1218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2" name="Freeform 477"/>
            <p:cNvSpPr/>
            <p:nvPr/>
          </p:nvSpPr>
          <p:spPr>
            <a:xfrm>
              <a:off x="4013812" y="1406094"/>
              <a:ext cx="59279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429" y="0"/>
                  </a:lnTo>
                  <a:lnTo>
                    <a:pt x="15429" y="10800"/>
                  </a:lnTo>
                  <a:lnTo>
                    <a:pt x="17897" y="1080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320" y="21600"/>
                  </a:lnTo>
                  <a:lnTo>
                    <a:pt x="4320" y="10800"/>
                  </a:lnTo>
                  <a:lnTo>
                    <a:pt x="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3" name="Freeform 478"/>
            <p:cNvSpPr/>
            <p:nvPr/>
          </p:nvSpPr>
          <p:spPr>
            <a:xfrm>
              <a:off x="4013812" y="1406094"/>
              <a:ext cx="59279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429" y="0"/>
                  </a:lnTo>
                  <a:lnTo>
                    <a:pt x="15429" y="10800"/>
                  </a:lnTo>
                  <a:lnTo>
                    <a:pt x="17897" y="1080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4320" y="21600"/>
                  </a:lnTo>
                  <a:lnTo>
                    <a:pt x="4320" y="10800"/>
                  </a:lnTo>
                  <a:lnTo>
                    <a:pt x="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4" name="Freeform 479"/>
            <p:cNvSpPr/>
            <p:nvPr/>
          </p:nvSpPr>
          <p:spPr>
            <a:xfrm>
              <a:off x="3647997" y="1210956"/>
              <a:ext cx="42342" cy="9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82"/>
                  </a:moveTo>
                  <a:lnTo>
                    <a:pt x="5184" y="5082"/>
                  </a:lnTo>
                  <a:lnTo>
                    <a:pt x="5184" y="2541"/>
                  </a:lnTo>
                  <a:lnTo>
                    <a:pt x="10368" y="2541"/>
                  </a:lnTo>
                  <a:lnTo>
                    <a:pt x="16416" y="0"/>
                  </a:lnTo>
                  <a:lnTo>
                    <a:pt x="16416" y="6776"/>
                  </a:lnTo>
                  <a:lnTo>
                    <a:pt x="21600" y="9318"/>
                  </a:lnTo>
                  <a:lnTo>
                    <a:pt x="21600" y="14824"/>
                  </a:lnTo>
                  <a:lnTo>
                    <a:pt x="16416" y="14824"/>
                  </a:lnTo>
                  <a:lnTo>
                    <a:pt x="16416" y="16518"/>
                  </a:lnTo>
                  <a:lnTo>
                    <a:pt x="10368" y="19059"/>
                  </a:lnTo>
                  <a:lnTo>
                    <a:pt x="10368" y="21600"/>
                  </a:lnTo>
                  <a:lnTo>
                    <a:pt x="5184" y="19059"/>
                  </a:lnTo>
                  <a:lnTo>
                    <a:pt x="5184" y="16518"/>
                  </a:lnTo>
                  <a:lnTo>
                    <a:pt x="0" y="14824"/>
                  </a:lnTo>
                  <a:lnTo>
                    <a:pt x="0" y="50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5" name="Freeform 480"/>
            <p:cNvSpPr/>
            <p:nvPr/>
          </p:nvSpPr>
          <p:spPr>
            <a:xfrm>
              <a:off x="3647997" y="1210956"/>
              <a:ext cx="42342" cy="9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82"/>
                  </a:moveTo>
                  <a:lnTo>
                    <a:pt x="5184" y="5082"/>
                  </a:lnTo>
                  <a:lnTo>
                    <a:pt x="5184" y="2541"/>
                  </a:lnTo>
                  <a:lnTo>
                    <a:pt x="10368" y="2541"/>
                  </a:lnTo>
                  <a:lnTo>
                    <a:pt x="16416" y="0"/>
                  </a:lnTo>
                  <a:lnTo>
                    <a:pt x="16416" y="6776"/>
                  </a:lnTo>
                  <a:lnTo>
                    <a:pt x="21600" y="9318"/>
                  </a:lnTo>
                  <a:lnTo>
                    <a:pt x="21600" y="14824"/>
                  </a:lnTo>
                  <a:lnTo>
                    <a:pt x="16416" y="14824"/>
                  </a:lnTo>
                  <a:lnTo>
                    <a:pt x="16416" y="16518"/>
                  </a:lnTo>
                  <a:lnTo>
                    <a:pt x="10368" y="19059"/>
                  </a:lnTo>
                  <a:lnTo>
                    <a:pt x="10368" y="21600"/>
                  </a:lnTo>
                  <a:lnTo>
                    <a:pt x="5184" y="19059"/>
                  </a:lnTo>
                  <a:lnTo>
                    <a:pt x="5184" y="16518"/>
                  </a:lnTo>
                  <a:lnTo>
                    <a:pt x="0" y="14824"/>
                  </a:lnTo>
                  <a:lnTo>
                    <a:pt x="0" y="50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6" name="Freeform 481"/>
            <p:cNvSpPr/>
            <p:nvPr/>
          </p:nvSpPr>
          <p:spPr>
            <a:xfrm>
              <a:off x="3658158" y="1161714"/>
              <a:ext cx="22019" cy="4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32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200"/>
                  </a:lnTo>
                  <a:lnTo>
                    <a:pt x="9969" y="3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7" name="Freeform 482"/>
            <p:cNvSpPr/>
            <p:nvPr/>
          </p:nvSpPr>
          <p:spPr>
            <a:xfrm>
              <a:off x="3658158" y="1161714"/>
              <a:ext cx="22019" cy="4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32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200"/>
                  </a:lnTo>
                  <a:lnTo>
                    <a:pt x="9969" y="3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8" name="Freeform 483"/>
            <p:cNvSpPr/>
            <p:nvPr/>
          </p:nvSpPr>
          <p:spPr>
            <a:xfrm>
              <a:off x="3825823" y="676603"/>
              <a:ext cx="32181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42"/>
                  </a:moveTo>
                  <a:lnTo>
                    <a:pt x="6821" y="13642"/>
                  </a:lnTo>
                  <a:lnTo>
                    <a:pt x="6821" y="6821"/>
                  </a:lnTo>
                  <a:lnTo>
                    <a:pt x="13642" y="0"/>
                  </a:lnTo>
                  <a:lnTo>
                    <a:pt x="13642" y="6821"/>
                  </a:lnTo>
                  <a:lnTo>
                    <a:pt x="21600" y="6821"/>
                  </a:lnTo>
                  <a:lnTo>
                    <a:pt x="21600" y="13642"/>
                  </a:lnTo>
                  <a:lnTo>
                    <a:pt x="13642" y="13642"/>
                  </a:lnTo>
                  <a:lnTo>
                    <a:pt x="13642" y="21600"/>
                  </a:lnTo>
                  <a:lnTo>
                    <a:pt x="6821" y="21600"/>
                  </a:lnTo>
                  <a:lnTo>
                    <a:pt x="0" y="1364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9" name="Freeform 484"/>
            <p:cNvSpPr/>
            <p:nvPr/>
          </p:nvSpPr>
          <p:spPr>
            <a:xfrm>
              <a:off x="3825823" y="676603"/>
              <a:ext cx="32181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42"/>
                  </a:moveTo>
                  <a:lnTo>
                    <a:pt x="6821" y="13642"/>
                  </a:lnTo>
                  <a:lnTo>
                    <a:pt x="6821" y="6821"/>
                  </a:lnTo>
                  <a:lnTo>
                    <a:pt x="13642" y="0"/>
                  </a:lnTo>
                  <a:lnTo>
                    <a:pt x="13642" y="6821"/>
                  </a:lnTo>
                  <a:lnTo>
                    <a:pt x="21600" y="6821"/>
                  </a:lnTo>
                  <a:lnTo>
                    <a:pt x="21600" y="13642"/>
                  </a:lnTo>
                  <a:lnTo>
                    <a:pt x="13642" y="13642"/>
                  </a:lnTo>
                  <a:lnTo>
                    <a:pt x="13642" y="21600"/>
                  </a:lnTo>
                  <a:lnTo>
                    <a:pt x="6821" y="21600"/>
                  </a:lnTo>
                  <a:lnTo>
                    <a:pt x="0" y="1364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0" name="Freeform 485"/>
            <p:cNvSpPr/>
            <p:nvPr/>
          </p:nvSpPr>
          <p:spPr>
            <a:xfrm>
              <a:off x="4332208" y="339214"/>
              <a:ext cx="37261" cy="3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7673" y="0"/>
                  </a:lnTo>
                  <a:lnTo>
                    <a:pt x="17673" y="7200"/>
                  </a:lnTo>
                  <a:lnTo>
                    <a:pt x="21600" y="14400"/>
                  </a:lnTo>
                  <a:lnTo>
                    <a:pt x="17673" y="21600"/>
                  </a:lnTo>
                  <a:lnTo>
                    <a:pt x="5891" y="21600"/>
                  </a:lnTo>
                  <a:lnTo>
                    <a:pt x="5891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5891" y="7200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1" name="Freeform 486"/>
            <p:cNvSpPr/>
            <p:nvPr/>
          </p:nvSpPr>
          <p:spPr>
            <a:xfrm>
              <a:off x="4332208" y="339214"/>
              <a:ext cx="37261" cy="3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7673" y="0"/>
                  </a:lnTo>
                  <a:lnTo>
                    <a:pt x="17673" y="7200"/>
                  </a:lnTo>
                  <a:lnTo>
                    <a:pt x="21600" y="14400"/>
                  </a:lnTo>
                  <a:lnTo>
                    <a:pt x="17673" y="21600"/>
                  </a:lnTo>
                  <a:lnTo>
                    <a:pt x="5891" y="21600"/>
                  </a:lnTo>
                  <a:lnTo>
                    <a:pt x="5891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5891" y="7200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2" name="Freeform 487"/>
            <p:cNvSpPr/>
            <p:nvPr/>
          </p:nvSpPr>
          <p:spPr>
            <a:xfrm>
              <a:off x="4369467" y="142251"/>
              <a:ext cx="230330" cy="16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8" y="1662"/>
                  </a:moveTo>
                  <a:lnTo>
                    <a:pt x="16041" y="1662"/>
                  </a:lnTo>
                  <a:lnTo>
                    <a:pt x="16676" y="0"/>
                  </a:lnTo>
                  <a:lnTo>
                    <a:pt x="21600" y="0"/>
                  </a:lnTo>
                  <a:lnTo>
                    <a:pt x="19694" y="3086"/>
                  </a:lnTo>
                  <a:lnTo>
                    <a:pt x="18741" y="3086"/>
                  </a:lnTo>
                  <a:lnTo>
                    <a:pt x="17788" y="4510"/>
                  </a:lnTo>
                  <a:lnTo>
                    <a:pt x="16041" y="4510"/>
                  </a:lnTo>
                  <a:lnTo>
                    <a:pt x="15088" y="5459"/>
                  </a:lnTo>
                  <a:lnTo>
                    <a:pt x="13182" y="5459"/>
                  </a:lnTo>
                  <a:lnTo>
                    <a:pt x="12229" y="6884"/>
                  </a:lnTo>
                  <a:lnTo>
                    <a:pt x="10482" y="6884"/>
                  </a:lnTo>
                  <a:lnTo>
                    <a:pt x="9529" y="8308"/>
                  </a:lnTo>
                  <a:lnTo>
                    <a:pt x="7624" y="8308"/>
                  </a:lnTo>
                  <a:lnTo>
                    <a:pt x="7624" y="9969"/>
                  </a:lnTo>
                  <a:lnTo>
                    <a:pt x="6671" y="9969"/>
                  </a:lnTo>
                  <a:lnTo>
                    <a:pt x="7624" y="9969"/>
                  </a:lnTo>
                  <a:lnTo>
                    <a:pt x="7624" y="10919"/>
                  </a:lnTo>
                  <a:lnTo>
                    <a:pt x="6671" y="10919"/>
                  </a:lnTo>
                  <a:lnTo>
                    <a:pt x="6671" y="13767"/>
                  </a:lnTo>
                  <a:lnTo>
                    <a:pt x="5559" y="13767"/>
                  </a:lnTo>
                  <a:lnTo>
                    <a:pt x="5559" y="15191"/>
                  </a:lnTo>
                  <a:lnTo>
                    <a:pt x="4924" y="15191"/>
                  </a:lnTo>
                  <a:lnTo>
                    <a:pt x="7624" y="19226"/>
                  </a:lnTo>
                  <a:lnTo>
                    <a:pt x="8576" y="19226"/>
                  </a:lnTo>
                  <a:lnTo>
                    <a:pt x="10482" y="21600"/>
                  </a:lnTo>
                  <a:lnTo>
                    <a:pt x="11118" y="21600"/>
                  </a:lnTo>
                  <a:lnTo>
                    <a:pt x="4924" y="21600"/>
                  </a:lnTo>
                  <a:lnTo>
                    <a:pt x="4924" y="19226"/>
                  </a:lnTo>
                  <a:lnTo>
                    <a:pt x="3018" y="19226"/>
                  </a:lnTo>
                  <a:lnTo>
                    <a:pt x="3018" y="20176"/>
                  </a:lnTo>
                  <a:lnTo>
                    <a:pt x="2065" y="20176"/>
                  </a:lnTo>
                  <a:lnTo>
                    <a:pt x="2065" y="19226"/>
                  </a:lnTo>
                  <a:lnTo>
                    <a:pt x="1112" y="19226"/>
                  </a:lnTo>
                  <a:lnTo>
                    <a:pt x="0" y="17802"/>
                  </a:lnTo>
                  <a:lnTo>
                    <a:pt x="0" y="16141"/>
                  </a:lnTo>
                  <a:lnTo>
                    <a:pt x="1112" y="16141"/>
                  </a:lnTo>
                  <a:lnTo>
                    <a:pt x="1112" y="12343"/>
                  </a:lnTo>
                  <a:lnTo>
                    <a:pt x="3971" y="12343"/>
                  </a:lnTo>
                  <a:lnTo>
                    <a:pt x="3971" y="10919"/>
                  </a:lnTo>
                  <a:lnTo>
                    <a:pt x="2065" y="10919"/>
                  </a:lnTo>
                  <a:lnTo>
                    <a:pt x="2065" y="9969"/>
                  </a:lnTo>
                  <a:lnTo>
                    <a:pt x="3018" y="9969"/>
                  </a:lnTo>
                  <a:lnTo>
                    <a:pt x="3971" y="8308"/>
                  </a:lnTo>
                  <a:lnTo>
                    <a:pt x="4924" y="6884"/>
                  </a:lnTo>
                  <a:lnTo>
                    <a:pt x="3971" y="6884"/>
                  </a:lnTo>
                  <a:lnTo>
                    <a:pt x="3971" y="5459"/>
                  </a:lnTo>
                  <a:lnTo>
                    <a:pt x="4924" y="5459"/>
                  </a:lnTo>
                  <a:lnTo>
                    <a:pt x="4924" y="4510"/>
                  </a:lnTo>
                  <a:lnTo>
                    <a:pt x="7624" y="4510"/>
                  </a:lnTo>
                  <a:lnTo>
                    <a:pt x="8576" y="3086"/>
                  </a:lnTo>
                  <a:lnTo>
                    <a:pt x="10482" y="3086"/>
                  </a:lnTo>
                  <a:lnTo>
                    <a:pt x="11118" y="16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3" name="Freeform 488"/>
            <p:cNvSpPr/>
            <p:nvPr/>
          </p:nvSpPr>
          <p:spPr>
            <a:xfrm>
              <a:off x="4369467" y="142251"/>
              <a:ext cx="230330" cy="16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8" y="1662"/>
                  </a:moveTo>
                  <a:lnTo>
                    <a:pt x="16041" y="1662"/>
                  </a:lnTo>
                  <a:lnTo>
                    <a:pt x="16676" y="0"/>
                  </a:lnTo>
                  <a:lnTo>
                    <a:pt x="21600" y="0"/>
                  </a:lnTo>
                  <a:lnTo>
                    <a:pt x="19694" y="3086"/>
                  </a:lnTo>
                  <a:lnTo>
                    <a:pt x="18741" y="3086"/>
                  </a:lnTo>
                  <a:lnTo>
                    <a:pt x="17788" y="4510"/>
                  </a:lnTo>
                  <a:lnTo>
                    <a:pt x="16041" y="4510"/>
                  </a:lnTo>
                  <a:lnTo>
                    <a:pt x="15088" y="5459"/>
                  </a:lnTo>
                  <a:lnTo>
                    <a:pt x="13182" y="5459"/>
                  </a:lnTo>
                  <a:lnTo>
                    <a:pt x="12229" y="6884"/>
                  </a:lnTo>
                  <a:lnTo>
                    <a:pt x="10482" y="6884"/>
                  </a:lnTo>
                  <a:lnTo>
                    <a:pt x="9529" y="8308"/>
                  </a:lnTo>
                  <a:lnTo>
                    <a:pt x="7624" y="8308"/>
                  </a:lnTo>
                  <a:lnTo>
                    <a:pt x="7624" y="9969"/>
                  </a:lnTo>
                  <a:lnTo>
                    <a:pt x="6671" y="9969"/>
                  </a:lnTo>
                  <a:lnTo>
                    <a:pt x="7624" y="9969"/>
                  </a:lnTo>
                  <a:lnTo>
                    <a:pt x="7624" y="10919"/>
                  </a:lnTo>
                  <a:lnTo>
                    <a:pt x="6671" y="10919"/>
                  </a:lnTo>
                  <a:lnTo>
                    <a:pt x="6671" y="13767"/>
                  </a:lnTo>
                  <a:lnTo>
                    <a:pt x="5559" y="13767"/>
                  </a:lnTo>
                  <a:lnTo>
                    <a:pt x="5559" y="15191"/>
                  </a:lnTo>
                  <a:lnTo>
                    <a:pt x="4924" y="15191"/>
                  </a:lnTo>
                  <a:lnTo>
                    <a:pt x="7624" y="19226"/>
                  </a:lnTo>
                  <a:lnTo>
                    <a:pt x="8576" y="19226"/>
                  </a:lnTo>
                  <a:lnTo>
                    <a:pt x="10482" y="21600"/>
                  </a:lnTo>
                  <a:lnTo>
                    <a:pt x="11118" y="21600"/>
                  </a:lnTo>
                  <a:lnTo>
                    <a:pt x="4924" y="21600"/>
                  </a:lnTo>
                  <a:lnTo>
                    <a:pt x="4924" y="19226"/>
                  </a:lnTo>
                  <a:lnTo>
                    <a:pt x="3018" y="19226"/>
                  </a:lnTo>
                  <a:lnTo>
                    <a:pt x="3018" y="20176"/>
                  </a:lnTo>
                  <a:lnTo>
                    <a:pt x="2065" y="20176"/>
                  </a:lnTo>
                  <a:lnTo>
                    <a:pt x="2065" y="19226"/>
                  </a:lnTo>
                  <a:lnTo>
                    <a:pt x="1112" y="19226"/>
                  </a:lnTo>
                  <a:lnTo>
                    <a:pt x="0" y="17802"/>
                  </a:lnTo>
                  <a:lnTo>
                    <a:pt x="0" y="16141"/>
                  </a:lnTo>
                  <a:lnTo>
                    <a:pt x="1112" y="16141"/>
                  </a:lnTo>
                  <a:lnTo>
                    <a:pt x="1112" y="12343"/>
                  </a:lnTo>
                  <a:lnTo>
                    <a:pt x="3971" y="12343"/>
                  </a:lnTo>
                  <a:lnTo>
                    <a:pt x="3971" y="10919"/>
                  </a:lnTo>
                  <a:lnTo>
                    <a:pt x="2065" y="10919"/>
                  </a:lnTo>
                  <a:lnTo>
                    <a:pt x="2065" y="9969"/>
                  </a:lnTo>
                  <a:lnTo>
                    <a:pt x="3018" y="9969"/>
                  </a:lnTo>
                  <a:lnTo>
                    <a:pt x="3971" y="8308"/>
                  </a:lnTo>
                  <a:lnTo>
                    <a:pt x="4924" y="6884"/>
                  </a:lnTo>
                  <a:lnTo>
                    <a:pt x="3971" y="6884"/>
                  </a:lnTo>
                  <a:lnTo>
                    <a:pt x="3971" y="5459"/>
                  </a:lnTo>
                  <a:lnTo>
                    <a:pt x="4924" y="5459"/>
                  </a:lnTo>
                  <a:lnTo>
                    <a:pt x="4924" y="4510"/>
                  </a:lnTo>
                  <a:lnTo>
                    <a:pt x="7624" y="4510"/>
                  </a:lnTo>
                  <a:lnTo>
                    <a:pt x="8576" y="3086"/>
                  </a:lnTo>
                  <a:lnTo>
                    <a:pt x="10482" y="3086"/>
                  </a:lnTo>
                  <a:lnTo>
                    <a:pt x="11118" y="16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4" name="Freeform 489"/>
            <p:cNvSpPr/>
            <p:nvPr/>
          </p:nvSpPr>
          <p:spPr>
            <a:xfrm>
              <a:off x="4154380" y="463227"/>
              <a:ext cx="27099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1080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81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5" name="Freeform 490"/>
            <p:cNvSpPr/>
            <p:nvPr/>
          </p:nvSpPr>
          <p:spPr>
            <a:xfrm>
              <a:off x="4154380" y="463227"/>
              <a:ext cx="27099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1080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81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6" name="Freeform 491"/>
            <p:cNvSpPr/>
            <p:nvPr/>
          </p:nvSpPr>
          <p:spPr>
            <a:xfrm>
              <a:off x="3324520" y="658366"/>
              <a:ext cx="177830" cy="27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853"/>
                  </a:lnTo>
                  <a:lnTo>
                    <a:pt x="4526" y="1421"/>
                  </a:lnTo>
                  <a:lnTo>
                    <a:pt x="3291" y="2274"/>
                  </a:lnTo>
                  <a:lnTo>
                    <a:pt x="4526" y="2274"/>
                  </a:lnTo>
                  <a:lnTo>
                    <a:pt x="7200" y="3126"/>
                  </a:lnTo>
                  <a:lnTo>
                    <a:pt x="10491" y="3126"/>
                  </a:lnTo>
                  <a:lnTo>
                    <a:pt x="10491" y="4689"/>
                  </a:lnTo>
                  <a:lnTo>
                    <a:pt x="7200" y="4689"/>
                  </a:lnTo>
                  <a:lnTo>
                    <a:pt x="7200" y="5542"/>
                  </a:lnTo>
                  <a:lnTo>
                    <a:pt x="10491" y="5542"/>
                  </a:lnTo>
                  <a:lnTo>
                    <a:pt x="10491" y="6395"/>
                  </a:lnTo>
                  <a:lnTo>
                    <a:pt x="11726" y="6963"/>
                  </a:lnTo>
                  <a:lnTo>
                    <a:pt x="11726" y="7816"/>
                  </a:lnTo>
                  <a:lnTo>
                    <a:pt x="12960" y="7816"/>
                  </a:lnTo>
                  <a:lnTo>
                    <a:pt x="12960" y="8811"/>
                  </a:lnTo>
                  <a:lnTo>
                    <a:pt x="14400" y="8811"/>
                  </a:lnTo>
                  <a:lnTo>
                    <a:pt x="14400" y="9663"/>
                  </a:lnTo>
                  <a:lnTo>
                    <a:pt x="12960" y="9663"/>
                  </a:lnTo>
                  <a:lnTo>
                    <a:pt x="14400" y="9663"/>
                  </a:lnTo>
                  <a:lnTo>
                    <a:pt x="14400" y="11084"/>
                  </a:lnTo>
                  <a:lnTo>
                    <a:pt x="15634" y="11084"/>
                  </a:lnTo>
                  <a:lnTo>
                    <a:pt x="15634" y="12789"/>
                  </a:lnTo>
                  <a:lnTo>
                    <a:pt x="16457" y="12789"/>
                  </a:lnTo>
                  <a:lnTo>
                    <a:pt x="16457" y="13358"/>
                  </a:lnTo>
                  <a:lnTo>
                    <a:pt x="17691" y="13358"/>
                  </a:lnTo>
                  <a:lnTo>
                    <a:pt x="17691" y="14353"/>
                  </a:lnTo>
                  <a:lnTo>
                    <a:pt x="21600" y="14353"/>
                  </a:lnTo>
                  <a:lnTo>
                    <a:pt x="21600" y="15205"/>
                  </a:lnTo>
                  <a:lnTo>
                    <a:pt x="20160" y="15205"/>
                  </a:lnTo>
                  <a:lnTo>
                    <a:pt x="20160" y="16626"/>
                  </a:lnTo>
                  <a:lnTo>
                    <a:pt x="18926" y="16626"/>
                  </a:lnTo>
                  <a:lnTo>
                    <a:pt x="18926" y="17479"/>
                  </a:lnTo>
                  <a:lnTo>
                    <a:pt x="20160" y="18474"/>
                  </a:lnTo>
                  <a:lnTo>
                    <a:pt x="18926" y="18474"/>
                  </a:lnTo>
                  <a:lnTo>
                    <a:pt x="18926" y="19895"/>
                  </a:lnTo>
                  <a:lnTo>
                    <a:pt x="8434" y="19895"/>
                  </a:lnTo>
                  <a:lnTo>
                    <a:pt x="8434" y="20747"/>
                  </a:lnTo>
                  <a:lnTo>
                    <a:pt x="4526" y="20747"/>
                  </a:lnTo>
                  <a:lnTo>
                    <a:pt x="3291" y="21600"/>
                  </a:lnTo>
                  <a:lnTo>
                    <a:pt x="2057" y="21600"/>
                  </a:lnTo>
                  <a:lnTo>
                    <a:pt x="2057" y="20747"/>
                  </a:lnTo>
                  <a:lnTo>
                    <a:pt x="3291" y="19895"/>
                  </a:lnTo>
                  <a:lnTo>
                    <a:pt x="4526" y="19895"/>
                  </a:lnTo>
                  <a:lnTo>
                    <a:pt x="5760" y="19042"/>
                  </a:lnTo>
                  <a:lnTo>
                    <a:pt x="7200" y="19042"/>
                  </a:lnTo>
                  <a:lnTo>
                    <a:pt x="8434" y="18474"/>
                  </a:lnTo>
                  <a:lnTo>
                    <a:pt x="9257" y="18474"/>
                  </a:lnTo>
                  <a:lnTo>
                    <a:pt x="5760" y="18474"/>
                  </a:lnTo>
                  <a:lnTo>
                    <a:pt x="4526" y="17479"/>
                  </a:lnTo>
                  <a:lnTo>
                    <a:pt x="3291" y="17479"/>
                  </a:lnTo>
                  <a:lnTo>
                    <a:pt x="3291" y="16626"/>
                  </a:lnTo>
                  <a:lnTo>
                    <a:pt x="4526" y="16058"/>
                  </a:lnTo>
                  <a:lnTo>
                    <a:pt x="5760" y="16058"/>
                  </a:lnTo>
                  <a:lnTo>
                    <a:pt x="5760" y="14353"/>
                  </a:lnTo>
                  <a:lnTo>
                    <a:pt x="4526" y="14353"/>
                  </a:lnTo>
                  <a:lnTo>
                    <a:pt x="4526" y="13358"/>
                  </a:lnTo>
                  <a:lnTo>
                    <a:pt x="7200" y="13358"/>
                  </a:lnTo>
                  <a:lnTo>
                    <a:pt x="8434" y="12789"/>
                  </a:lnTo>
                  <a:lnTo>
                    <a:pt x="9257" y="11937"/>
                  </a:lnTo>
                  <a:lnTo>
                    <a:pt x="8434" y="11937"/>
                  </a:lnTo>
                  <a:lnTo>
                    <a:pt x="8434" y="11084"/>
                  </a:lnTo>
                  <a:lnTo>
                    <a:pt x="7200" y="11084"/>
                  </a:lnTo>
                  <a:lnTo>
                    <a:pt x="7200" y="10232"/>
                  </a:lnTo>
                  <a:lnTo>
                    <a:pt x="5760" y="10232"/>
                  </a:lnTo>
                  <a:lnTo>
                    <a:pt x="4526" y="9663"/>
                  </a:lnTo>
                  <a:lnTo>
                    <a:pt x="3291" y="8811"/>
                  </a:lnTo>
                  <a:lnTo>
                    <a:pt x="4526" y="7816"/>
                  </a:lnTo>
                  <a:lnTo>
                    <a:pt x="4526" y="6963"/>
                  </a:lnTo>
                  <a:lnTo>
                    <a:pt x="5760" y="6963"/>
                  </a:lnTo>
                  <a:lnTo>
                    <a:pt x="5760" y="6395"/>
                  </a:lnTo>
                  <a:lnTo>
                    <a:pt x="4526" y="6395"/>
                  </a:lnTo>
                  <a:lnTo>
                    <a:pt x="4526" y="6963"/>
                  </a:lnTo>
                  <a:lnTo>
                    <a:pt x="3291" y="7816"/>
                  </a:lnTo>
                  <a:lnTo>
                    <a:pt x="3291" y="8811"/>
                  </a:lnTo>
                  <a:lnTo>
                    <a:pt x="2057" y="7816"/>
                  </a:lnTo>
                  <a:lnTo>
                    <a:pt x="823" y="7816"/>
                  </a:lnTo>
                  <a:lnTo>
                    <a:pt x="823" y="1421"/>
                  </a:lnTo>
                  <a:lnTo>
                    <a:pt x="0" y="1421"/>
                  </a:lnTo>
                  <a:lnTo>
                    <a:pt x="0" y="853"/>
                  </a:lnTo>
                  <a:lnTo>
                    <a:pt x="823" y="853"/>
                  </a:lnTo>
                  <a:lnTo>
                    <a:pt x="8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7" name="Freeform 492"/>
            <p:cNvSpPr/>
            <p:nvPr/>
          </p:nvSpPr>
          <p:spPr>
            <a:xfrm>
              <a:off x="3324520" y="658366"/>
              <a:ext cx="177830" cy="27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853"/>
                  </a:lnTo>
                  <a:lnTo>
                    <a:pt x="4526" y="1421"/>
                  </a:lnTo>
                  <a:lnTo>
                    <a:pt x="3291" y="2274"/>
                  </a:lnTo>
                  <a:lnTo>
                    <a:pt x="4526" y="2274"/>
                  </a:lnTo>
                  <a:lnTo>
                    <a:pt x="7200" y="3126"/>
                  </a:lnTo>
                  <a:lnTo>
                    <a:pt x="10491" y="3126"/>
                  </a:lnTo>
                  <a:lnTo>
                    <a:pt x="10491" y="4689"/>
                  </a:lnTo>
                  <a:lnTo>
                    <a:pt x="7200" y="4689"/>
                  </a:lnTo>
                  <a:lnTo>
                    <a:pt x="7200" y="5542"/>
                  </a:lnTo>
                  <a:lnTo>
                    <a:pt x="10491" y="5542"/>
                  </a:lnTo>
                  <a:lnTo>
                    <a:pt x="10491" y="6395"/>
                  </a:lnTo>
                  <a:lnTo>
                    <a:pt x="11726" y="6963"/>
                  </a:lnTo>
                  <a:lnTo>
                    <a:pt x="11726" y="7816"/>
                  </a:lnTo>
                  <a:lnTo>
                    <a:pt x="12960" y="7816"/>
                  </a:lnTo>
                  <a:lnTo>
                    <a:pt x="12960" y="8811"/>
                  </a:lnTo>
                  <a:lnTo>
                    <a:pt x="14400" y="8811"/>
                  </a:lnTo>
                  <a:lnTo>
                    <a:pt x="14400" y="9663"/>
                  </a:lnTo>
                  <a:lnTo>
                    <a:pt x="12960" y="9663"/>
                  </a:lnTo>
                  <a:lnTo>
                    <a:pt x="14400" y="9663"/>
                  </a:lnTo>
                  <a:lnTo>
                    <a:pt x="14400" y="11084"/>
                  </a:lnTo>
                  <a:lnTo>
                    <a:pt x="15634" y="11084"/>
                  </a:lnTo>
                  <a:lnTo>
                    <a:pt x="15634" y="12789"/>
                  </a:lnTo>
                  <a:lnTo>
                    <a:pt x="16457" y="12789"/>
                  </a:lnTo>
                  <a:lnTo>
                    <a:pt x="16457" y="13358"/>
                  </a:lnTo>
                  <a:lnTo>
                    <a:pt x="17691" y="13358"/>
                  </a:lnTo>
                  <a:lnTo>
                    <a:pt x="17691" y="14353"/>
                  </a:lnTo>
                  <a:lnTo>
                    <a:pt x="21600" y="14353"/>
                  </a:lnTo>
                  <a:lnTo>
                    <a:pt x="21600" y="15205"/>
                  </a:lnTo>
                  <a:lnTo>
                    <a:pt x="20160" y="15205"/>
                  </a:lnTo>
                  <a:lnTo>
                    <a:pt x="20160" y="16626"/>
                  </a:lnTo>
                  <a:lnTo>
                    <a:pt x="18926" y="16626"/>
                  </a:lnTo>
                  <a:lnTo>
                    <a:pt x="18926" y="17479"/>
                  </a:lnTo>
                  <a:lnTo>
                    <a:pt x="20160" y="18474"/>
                  </a:lnTo>
                  <a:lnTo>
                    <a:pt x="18926" y="18474"/>
                  </a:lnTo>
                  <a:lnTo>
                    <a:pt x="18926" y="19895"/>
                  </a:lnTo>
                  <a:lnTo>
                    <a:pt x="8434" y="19895"/>
                  </a:lnTo>
                  <a:lnTo>
                    <a:pt x="8434" y="20747"/>
                  </a:lnTo>
                  <a:lnTo>
                    <a:pt x="4526" y="20747"/>
                  </a:lnTo>
                  <a:lnTo>
                    <a:pt x="3291" y="21600"/>
                  </a:lnTo>
                  <a:lnTo>
                    <a:pt x="2057" y="21600"/>
                  </a:lnTo>
                  <a:lnTo>
                    <a:pt x="2057" y="20747"/>
                  </a:lnTo>
                  <a:lnTo>
                    <a:pt x="3291" y="19895"/>
                  </a:lnTo>
                  <a:lnTo>
                    <a:pt x="4526" y="19895"/>
                  </a:lnTo>
                  <a:lnTo>
                    <a:pt x="5760" y="19042"/>
                  </a:lnTo>
                  <a:lnTo>
                    <a:pt x="7200" y="19042"/>
                  </a:lnTo>
                  <a:lnTo>
                    <a:pt x="8434" y="18474"/>
                  </a:lnTo>
                  <a:lnTo>
                    <a:pt x="9257" y="18474"/>
                  </a:lnTo>
                  <a:lnTo>
                    <a:pt x="5760" y="18474"/>
                  </a:lnTo>
                  <a:lnTo>
                    <a:pt x="4526" y="17479"/>
                  </a:lnTo>
                  <a:lnTo>
                    <a:pt x="3291" y="17479"/>
                  </a:lnTo>
                  <a:lnTo>
                    <a:pt x="3291" y="16626"/>
                  </a:lnTo>
                  <a:lnTo>
                    <a:pt x="4526" y="16058"/>
                  </a:lnTo>
                  <a:lnTo>
                    <a:pt x="5760" y="16058"/>
                  </a:lnTo>
                  <a:lnTo>
                    <a:pt x="5760" y="14353"/>
                  </a:lnTo>
                  <a:lnTo>
                    <a:pt x="4526" y="14353"/>
                  </a:lnTo>
                  <a:lnTo>
                    <a:pt x="4526" y="13358"/>
                  </a:lnTo>
                  <a:lnTo>
                    <a:pt x="7200" y="13358"/>
                  </a:lnTo>
                  <a:lnTo>
                    <a:pt x="8434" y="12789"/>
                  </a:lnTo>
                  <a:lnTo>
                    <a:pt x="9257" y="11937"/>
                  </a:lnTo>
                  <a:lnTo>
                    <a:pt x="8434" y="11937"/>
                  </a:lnTo>
                  <a:lnTo>
                    <a:pt x="8434" y="11084"/>
                  </a:lnTo>
                  <a:lnTo>
                    <a:pt x="7200" y="11084"/>
                  </a:lnTo>
                  <a:lnTo>
                    <a:pt x="7200" y="10232"/>
                  </a:lnTo>
                  <a:lnTo>
                    <a:pt x="5760" y="10232"/>
                  </a:lnTo>
                  <a:lnTo>
                    <a:pt x="4526" y="9663"/>
                  </a:lnTo>
                  <a:lnTo>
                    <a:pt x="3291" y="8811"/>
                  </a:lnTo>
                  <a:lnTo>
                    <a:pt x="4526" y="7816"/>
                  </a:lnTo>
                  <a:lnTo>
                    <a:pt x="4526" y="6963"/>
                  </a:lnTo>
                  <a:lnTo>
                    <a:pt x="5760" y="6963"/>
                  </a:lnTo>
                  <a:lnTo>
                    <a:pt x="5760" y="6395"/>
                  </a:lnTo>
                  <a:lnTo>
                    <a:pt x="4526" y="6395"/>
                  </a:lnTo>
                  <a:lnTo>
                    <a:pt x="4526" y="6963"/>
                  </a:lnTo>
                  <a:lnTo>
                    <a:pt x="3291" y="7816"/>
                  </a:lnTo>
                  <a:lnTo>
                    <a:pt x="3291" y="8811"/>
                  </a:lnTo>
                  <a:lnTo>
                    <a:pt x="2057" y="7816"/>
                  </a:lnTo>
                  <a:lnTo>
                    <a:pt x="823" y="7816"/>
                  </a:lnTo>
                  <a:lnTo>
                    <a:pt x="823" y="1421"/>
                  </a:lnTo>
                  <a:lnTo>
                    <a:pt x="0" y="1421"/>
                  </a:lnTo>
                  <a:lnTo>
                    <a:pt x="0" y="853"/>
                  </a:lnTo>
                  <a:lnTo>
                    <a:pt x="823" y="853"/>
                  </a:lnTo>
                  <a:lnTo>
                    <a:pt x="8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8" name="Freeform 493"/>
            <p:cNvSpPr/>
            <p:nvPr/>
          </p:nvSpPr>
          <p:spPr>
            <a:xfrm>
              <a:off x="4223818" y="1395151"/>
              <a:ext cx="49116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673"/>
                  </a:moveTo>
                  <a:lnTo>
                    <a:pt x="4469" y="21600"/>
                  </a:lnTo>
                  <a:lnTo>
                    <a:pt x="7448" y="21600"/>
                  </a:lnTo>
                  <a:lnTo>
                    <a:pt x="11917" y="17673"/>
                  </a:lnTo>
                  <a:lnTo>
                    <a:pt x="17131" y="17673"/>
                  </a:lnTo>
                  <a:lnTo>
                    <a:pt x="17131" y="5891"/>
                  </a:lnTo>
                  <a:lnTo>
                    <a:pt x="21600" y="5891"/>
                  </a:lnTo>
                  <a:lnTo>
                    <a:pt x="21600" y="0"/>
                  </a:lnTo>
                  <a:lnTo>
                    <a:pt x="17131" y="5891"/>
                  </a:lnTo>
                  <a:lnTo>
                    <a:pt x="11917" y="5891"/>
                  </a:lnTo>
                  <a:lnTo>
                    <a:pt x="7448" y="11782"/>
                  </a:lnTo>
                  <a:lnTo>
                    <a:pt x="4469" y="11782"/>
                  </a:lnTo>
                  <a:lnTo>
                    <a:pt x="0" y="1767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9" name="Freeform 494"/>
            <p:cNvSpPr/>
            <p:nvPr/>
          </p:nvSpPr>
          <p:spPr>
            <a:xfrm>
              <a:off x="4223818" y="1395151"/>
              <a:ext cx="49116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673"/>
                  </a:moveTo>
                  <a:lnTo>
                    <a:pt x="4469" y="21600"/>
                  </a:lnTo>
                  <a:lnTo>
                    <a:pt x="7448" y="21600"/>
                  </a:lnTo>
                  <a:lnTo>
                    <a:pt x="11917" y="17673"/>
                  </a:lnTo>
                  <a:lnTo>
                    <a:pt x="17131" y="17673"/>
                  </a:lnTo>
                  <a:lnTo>
                    <a:pt x="17131" y="5891"/>
                  </a:lnTo>
                  <a:lnTo>
                    <a:pt x="21600" y="5891"/>
                  </a:lnTo>
                  <a:lnTo>
                    <a:pt x="21600" y="0"/>
                  </a:lnTo>
                  <a:lnTo>
                    <a:pt x="17131" y="5891"/>
                  </a:lnTo>
                  <a:lnTo>
                    <a:pt x="11917" y="5891"/>
                  </a:lnTo>
                  <a:lnTo>
                    <a:pt x="7448" y="11782"/>
                  </a:lnTo>
                  <a:lnTo>
                    <a:pt x="4469" y="11782"/>
                  </a:lnTo>
                  <a:lnTo>
                    <a:pt x="0" y="1767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0" name="Freeform 495"/>
            <p:cNvSpPr/>
            <p:nvPr/>
          </p:nvSpPr>
          <p:spPr>
            <a:xfrm>
              <a:off x="3690336" y="966576"/>
              <a:ext cx="167668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7" y="2880"/>
                  </a:moveTo>
                  <a:lnTo>
                    <a:pt x="9818" y="2880"/>
                  </a:lnTo>
                  <a:lnTo>
                    <a:pt x="9818" y="12480"/>
                  </a:lnTo>
                  <a:lnTo>
                    <a:pt x="6327" y="12480"/>
                  </a:lnTo>
                  <a:lnTo>
                    <a:pt x="4800" y="15840"/>
                  </a:lnTo>
                  <a:lnTo>
                    <a:pt x="3491" y="12480"/>
                  </a:lnTo>
                  <a:lnTo>
                    <a:pt x="2182" y="12480"/>
                  </a:lnTo>
                  <a:lnTo>
                    <a:pt x="0" y="15840"/>
                  </a:lnTo>
                  <a:lnTo>
                    <a:pt x="0" y="18720"/>
                  </a:lnTo>
                  <a:lnTo>
                    <a:pt x="6327" y="18720"/>
                  </a:lnTo>
                  <a:lnTo>
                    <a:pt x="7636" y="21600"/>
                  </a:lnTo>
                  <a:lnTo>
                    <a:pt x="16145" y="21600"/>
                  </a:lnTo>
                  <a:lnTo>
                    <a:pt x="17455" y="18720"/>
                  </a:lnTo>
                  <a:lnTo>
                    <a:pt x="18764" y="18720"/>
                  </a:lnTo>
                  <a:lnTo>
                    <a:pt x="18764" y="15840"/>
                  </a:lnTo>
                  <a:lnTo>
                    <a:pt x="20073" y="15840"/>
                  </a:lnTo>
                  <a:lnTo>
                    <a:pt x="20073" y="10560"/>
                  </a:lnTo>
                  <a:lnTo>
                    <a:pt x="21600" y="10560"/>
                  </a:lnTo>
                  <a:lnTo>
                    <a:pt x="21600" y="7680"/>
                  </a:lnTo>
                  <a:lnTo>
                    <a:pt x="20073" y="7680"/>
                  </a:lnTo>
                  <a:lnTo>
                    <a:pt x="20073" y="2880"/>
                  </a:lnTo>
                  <a:lnTo>
                    <a:pt x="17455" y="2880"/>
                  </a:lnTo>
                  <a:lnTo>
                    <a:pt x="17455" y="0"/>
                  </a:lnTo>
                  <a:lnTo>
                    <a:pt x="16145" y="0"/>
                  </a:lnTo>
                  <a:lnTo>
                    <a:pt x="11127" y="28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1" name="Freeform 496"/>
            <p:cNvSpPr/>
            <p:nvPr/>
          </p:nvSpPr>
          <p:spPr>
            <a:xfrm>
              <a:off x="3690336" y="966576"/>
              <a:ext cx="167668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7" y="2880"/>
                  </a:moveTo>
                  <a:lnTo>
                    <a:pt x="9818" y="2880"/>
                  </a:lnTo>
                  <a:lnTo>
                    <a:pt x="9818" y="12480"/>
                  </a:lnTo>
                  <a:lnTo>
                    <a:pt x="6327" y="12480"/>
                  </a:lnTo>
                  <a:lnTo>
                    <a:pt x="4800" y="15840"/>
                  </a:lnTo>
                  <a:lnTo>
                    <a:pt x="3491" y="12480"/>
                  </a:lnTo>
                  <a:lnTo>
                    <a:pt x="2182" y="12480"/>
                  </a:lnTo>
                  <a:lnTo>
                    <a:pt x="0" y="15840"/>
                  </a:lnTo>
                  <a:lnTo>
                    <a:pt x="0" y="18720"/>
                  </a:lnTo>
                  <a:lnTo>
                    <a:pt x="6327" y="18720"/>
                  </a:lnTo>
                  <a:lnTo>
                    <a:pt x="7636" y="21600"/>
                  </a:lnTo>
                  <a:lnTo>
                    <a:pt x="16145" y="21600"/>
                  </a:lnTo>
                  <a:lnTo>
                    <a:pt x="17455" y="18720"/>
                  </a:lnTo>
                  <a:lnTo>
                    <a:pt x="18764" y="18720"/>
                  </a:lnTo>
                  <a:lnTo>
                    <a:pt x="18764" y="15840"/>
                  </a:lnTo>
                  <a:lnTo>
                    <a:pt x="20073" y="15840"/>
                  </a:lnTo>
                  <a:lnTo>
                    <a:pt x="20073" y="10560"/>
                  </a:lnTo>
                  <a:lnTo>
                    <a:pt x="21600" y="10560"/>
                  </a:lnTo>
                  <a:lnTo>
                    <a:pt x="21600" y="7680"/>
                  </a:lnTo>
                  <a:lnTo>
                    <a:pt x="20073" y="7680"/>
                  </a:lnTo>
                  <a:lnTo>
                    <a:pt x="20073" y="2880"/>
                  </a:lnTo>
                  <a:lnTo>
                    <a:pt x="17455" y="2880"/>
                  </a:lnTo>
                  <a:lnTo>
                    <a:pt x="17455" y="0"/>
                  </a:lnTo>
                  <a:lnTo>
                    <a:pt x="16145" y="0"/>
                  </a:lnTo>
                  <a:lnTo>
                    <a:pt x="11127" y="28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2" name="Freeform 497"/>
            <p:cNvSpPr/>
            <p:nvPr/>
          </p:nvSpPr>
          <p:spPr>
            <a:xfrm>
              <a:off x="3868163" y="3313714"/>
              <a:ext cx="394610" cy="42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1" y="8322"/>
                  </a:moveTo>
                  <a:lnTo>
                    <a:pt x="21600" y="8322"/>
                  </a:lnTo>
                  <a:lnTo>
                    <a:pt x="20395" y="10005"/>
                  </a:lnTo>
                  <a:lnTo>
                    <a:pt x="20395" y="11595"/>
                  </a:lnTo>
                  <a:lnTo>
                    <a:pt x="20024" y="11595"/>
                  </a:lnTo>
                  <a:lnTo>
                    <a:pt x="19468" y="12530"/>
                  </a:lnTo>
                  <a:lnTo>
                    <a:pt x="18355" y="13745"/>
                  </a:lnTo>
                  <a:lnTo>
                    <a:pt x="18355" y="14119"/>
                  </a:lnTo>
                  <a:lnTo>
                    <a:pt x="17706" y="14681"/>
                  </a:lnTo>
                  <a:lnTo>
                    <a:pt x="17706" y="15242"/>
                  </a:lnTo>
                  <a:lnTo>
                    <a:pt x="13535" y="19449"/>
                  </a:lnTo>
                  <a:lnTo>
                    <a:pt x="13535" y="19823"/>
                  </a:lnTo>
                  <a:lnTo>
                    <a:pt x="11866" y="19823"/>
                  </a:lnTo>
                  <a:lnTo>
                    <a:pt x="11217" y="20478"/>
                  </a:lnTo>
                  <a:lnTo>
                    <a:pt x="7973" y="20478"/>
                  </a:lnTo>
                  <a:lnTo>
                    <a:pt x="7973" y="21039"/>
                  </a:lnTo>
                  <a:lnTo>
                    <a:pt x="7416" y="21039"/>
                  </a:lnTo>
                  <a:lnTo>
                    <a:pt x="7416" y="20478"/>
                  </a:lnTo>
                  <a:lnTo>
                    <a:pt x="7045" y="20478"/>
                  </a:lnTo>
                  <a:lnTo>
                    <a:pt x="6489" y="21039"/>
                  </a:lnTo>
                  <a:lnTo>
                    <a:pt x="4172" y="21039"/>
                  </a:lnTo>
                  <a:lnTo>
                    <a:pt x="4172" y="21600"/>
                  </a:lnTo>
                  <a:lnTo>
                    <a:pt x="2688" y="21600"/>
                  </a:lnTo>
                  <a:lnTo>
                    <a:pt x="2688" y="21039"/>
                  </a:lnTo>
                  <a:lnTo>
                    <a:pt x="2039" y="21039"/>
                  </a:lnTo>
                  <a:lnTo>
                    <a:pt x="2039" y="20478"/>
                  </a:lnTo>
                  <a:lnTo>
                    <a:pt x="1483" y="20478"/>
                  </a:lnTo>
                  <a:lnTo>
                    <a:pt x="1483" y="19823"/>
                  </a:lnTo>
                  <a:lnTo>
                    <a:pt x="2039" y="19823"/>
                  </a:lnTo>
                  <a:lnTo>
                    <a:pt x="1483" y="18327"/>
                  </a:lnTo>
                  <a:lnTo>
                    <a:pt x="1483" y="17766"/>
                  </a:lnTo>
                  <a:lnTo>
                    <a:pt x="2039" y="17766"/>
                  </a:lnTo>
                  <a:lnTo>
                    <a:pt x="2039" y="16738"/>
                  </a:lnTo>
                  <a:lnTo>
                    <a:pt x="1483" y="16177"/>
                  </a:lnTo>
                  <a:lnTo>
                    <a:pt x="1483" y="15803"/>
                  </a:lnTo>
                  <a:lnTo>
                    <a:pt x="927" y="15803"/>
                  </a:lnTo>
                  <a:lnTo>
                    <a:pt x="927" y="15242"/>
                  </a:lnTo>
                  <a:lnTo>
                    <a:pt x="556" y="14681"/>
                  </a:lnTo>
                  <a:lnTo>
                    <a:pt x="556" y="12530"/>
                  </a:lnTo>
                  <a:lnTo>
                    <a:pt x="0" y="11969"/>
                  </a:lnTo>
                  <a:lnTo>
                    <a:pt x="0" y="10379"/>
                  </a:lnTo>
                  <a:lnTo>
                    <a:pt x="927" y="10379"/>
                  </a:lnTo>
                  <a:lnTo>
                    <a:pt x="927" y="11034"/>
                  </a:lnTo>
                  <a:lnTo>
                    <a:pt x="1483" y="11034"/>
                  </a:lnTo>
                  <a:lnTo>
                    <a:pt x="1483" y="11595"/>
                  </a:lnTo>
                  <a:lnTo>
                    <a:pt x="3801" y="11595"/>
                  </a:lnTo>
                  <a:lnTo>
                    <a:pt x="4172" y="11034"/>
                  </a:lnTo>
                  <a:lnTo>
                    <a:pt x="4172" y="10005"/>
                  </a:lnTo>
                  <a:lnTo>
                    <a:pt x="4728" y="10005"/>
                  </a:lnTo>
                  <a:lnTo>
                    <a:pt x="4728" y="4675"/>
                  </a:lnTo>
                  <a:lnTo>
                    <a:pt x="5284" y="4675"/>
                  </a:lnTo>
                  <a:lnTo>
                    <a:pt x="5284" y="5236"/>
                  </a:lnTo>
                  <a:lnTo>
                    <a:pt x="5933" y="5236"/>
                  </a:lnTo>
                  <a:lnTo>
                    <a:pt x="5933" y="8322"/>
                  </a:lnTo>
                  <a:lnTo>
                    <a:pt x="7416" y="8322"/>
                  </a:lnTo>
                  <a:lnTo>
                    <a:pt x="7416" y="7948"/>
                  </a:lnTo>
                  <a:lnTo>
                    <a:pt x="7973" y="7387"/>
                  </a:lnTo>
                  <a:lnTo>
                    <a:pt x="7973" y="6732"/>
                  </a:lnTo>
                  <a:lnTo>
                    <a:pt x="8621" y="6171"/>
                  </a:lnTo>
                  <a:lnTo>
                    <a:pt x="8621" y="5797"/>
                  </a:lnTo>
                  <a:lnTo>
                    <a:pt x="10661" y="5797"/>
                  </a:lnTo>
                  <a:lnTo>
                    <a:pt x="10661" y="6171"/>
                  </a:lnTo>
                  <a:lnTo>
                    <a:pt x="12422" y="6171"/>
                  </a:lnTo>
                  <a:lnTo>
                    <a:pt x="12422" y="5797"/>
                  </a:lnTo>
                  <a:lnTo>
                    <a:pt x="12979" y="5797"/>
                  </a:lnTo>
                  <a:lnTo>
                    <a:pt x="12979" y="4675"/>
                  </a:lnTo>
                  <a:lnTo>
                    <a:pt x="13535" y="4114"/>
                  </a:lnTo>
                  <a:lnTo>
                    <a:pt x="13535" y="3647"/>
                  </a:lnTo>
                  <a:lnTo>
                    <a:pt x="14462" y="2525"/>
                  </a:lnTo>
                  <a:lnTo>
                    <a:pt x="15667" y="2151"/>
                  </a:lnTo>
                  <a:lnTo>
                    <a:pt x="17706" y="0"/>
                  </a:lnTo>
                  <a:lnTo>
                    <a:pt x="20024" y="0"/>
                  </a:lnTo>
                  <a:lnTo>
                    <a:pt x="20024" y="374"/>
                  </a:lnTo>
                  <a:lnTo>
                    <a:pt x="20395" y="374"/>
                  </a:lnTo>
                  <a:lnTo>
                    <a:pt x="20395" y="1590"/>
                  </a:lnTo>
                  <a:lnTo>
                    <a:pt x="20951" y="2151"/>
                  </a:lnTo>
                  <a:lnTo>
                    <a:pt x="20951" y="5797"/>
                  </a:lnTo>
                  <a:lnTo>
                    <a:pt x="20024" y="5797"/>
                  </a:lnTo>
                  <a:lnTo>
                    <a:pt x="20024" y="6171"/>
                  </a:lnTo>
                  <a:lnTo>
                    <a:pt x="19468" y="6732"/>
                  </a:lnTo>
                  <a:lnTo>
                    <a:pt x="19468" y="7948"/>
                  </a:lnTo>
                  <a:lnTo>
                    <a:pt x="20024" y="8322"/>
                  </a:lnTo>
                  <a:lnTo>
                    <a:pt x="20951" y="8322"/>
                  </a:lnTo>
                  <a:close/>
                  <a:moveTo>
                    <a:pt x="13906" y="13091"/>
                  </a:moveTo>
                  <a:lnTo>
                    <a:pt x="14462" y="13091"/>
                  </a:lnTo>
                  <a:lnTo>
                    <a:pt x="14462" y="12530"/>
                  </a:lnTo>
                  <a:lnTo>
                    <a:pt x="15111" y="11969"/>
                  </a:lnTo>
                  <a:lnTo>
                    <a:pt x="15667" y="11595"/>
                  </a:lnTo>
                  <a:lnTo>
                    <a:pt x="16779" y="11595"/>
                  </a:lnTo>
                  <a:lnTo>
                    <a:pt x="17150" y="11969"/>
                  </a:lnTo>
                  <a:lnTo>
                    <a:pt x="17150" y="12530"/>
                  </a:lnTo>
                  <a:lnTo>
                    <a:pt x="16779" y="13091"/>
                  </a:lnTo>
                  <a:lnTo>
                    <a:pt x="16779" y="13745"/>
                  </a:lnTo>
                  <a:lnTo>
                    <a:pt x="16223" y="13745"/>
                  </a:lnTo>
                  <a:lnTo>
                    <a:pt x="15667" y="14119"/>
                  </a:lnTo>
                  <a:lnTo>
                    <a:pt x="14462" y="14119"/>
                  </a:lnTo>
                  <a:lnTo>
                    <a:pt x="14462" y="13745"/>
                  </a:lnTo>
                  <a:lnTo>
                    <a:pt x="13906" y="13745"/>
                  </a:lnTo>
                  <a:lnTo>
                    <a:pt x="13906" y="130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3" name="Freeform 498"/>
            <p:cNvSpPr/>
            <p:nvPr/>
          </p:nvSpPr>
          <p:spPr>
            <a:xfrm>
              <a:off x="3868163" y="3313714"/>
              <a:ext cx="394610" cy="42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1" y="8322"/>
                  </a:moveTo>
                  <a:lnTo>
                    <a:pt x="21600" y="8322"/>
                  </a:lnTo>
                  <a:lnTo>
                    <a:pt x="20395" y="10005"/>
                  </a:lnTo>
                  <a:lnTo>
                    <a:pt x="20395" y="11595"/>
                  </a:lnTo>
                  <a:lnTo>
                    <a:pt x="20024" y="11595"/>
                  </a:lnTo>
                  <a:lnTo>
                    <a:pt x="19468" y="12530"/>
                  </a:lnTo>
                  <a:lnTo>
                    <a:pt x="18355" y="13745"/>
                  </a:lnTo>
                  <a:lnTo>
                    <a:pt x="18355" y="14119"/>
                  </a:lnTo>
                  <a:lnTo>
                    <a:pt x="17706" y="14681"/>
                  </a:lnTo>
                  <a:lnTo>
                    <a:pt x="17706" y="15242"/>
                  </a:lnTo>
                  <a:lnTo>
                    <a:pt x="13535" y="19449"/>
                  </a:lnTo>
                  <a:lnTo>
                    <a:pt x="13535" y="19823"/>
                  </a:lnTo>
                  <a:lnTo>
                    <a:pt x="11866" y="19823"/>
                  </a:lnTo>
                  <a:lnTo>
                    <a:pt x="11217" y="20478"/>
                  </a:lnTo>
                  <a:lnTo>
                    <a:pt x="7973" y="20478"/>
                  </a:lnTo>
                  <a:lnTo>
                    <a:pt x="7973" y="21039"/>
                  </a:lnTo>
                  <a:lnTo>
                    <a:pt x="7416" y="21039"/>
                  </a:lnTo>
                  <a:lnTo>
                    <a:pt x="7416" y="20478"/>
                  </a:lnTo>
                  <a:lnTo>
                    <a:pt x="7045" y="20478"/>
                  </a:lnTo>
                  <a:lnTo>
                    <a:pt x="6489" y="21039"/>
                  </a:lnTo>
                  <a:lnTo>
                    <a:pt x="4172" y="21039"/>
                  </a:lnTo>
                  <a:lnTo>
                    <a:pt x="4172" y="21600"/>
                  </a:lnTo>
                  <a:lnTo>
                    <a:pt x="2688" y="21600"/>
                  </a:lnTo>
                  <a:lnTo>
                    <a:pt x="2688" y="21039"/>
                  </a:lnTo>
                  <a:lnTo>
                    <a:pt x="2039" y="21039"/>
                  </a:lnTo>
                  <a:lnTo>
                    <a:pt x="2039" y="20478"/>
                  </a:lnTo>
                  <a:lnTo>
                    <a:pt x="1483" y="20478"/>
                  </a:lnTo>
                  <a:lnTo>
                    <a:pt x="1483" y="19823"/>
                  </a:lnTo>
                  <a:lnTo>
                    <a:pt x="2039" y="19823"/>
                  </a:lnTo>
                  <a:lnTo>
                    <a:pt x="1483" y="18327"/>
                  </a:lnTo>
                  <a:lnTo>
                    <a:pt x="1483" y="17766"/>
                  </a:lnTo>
                  <a:lnTo>
                    <a:pt x="2039" y="17766"/>
                  </a:lnTo>
                  <a:lnTo>
                    <a:pt x="2039" y="16738"/>
                  </a:lnTo>
                  <a:lnTo>
                    <a:pt x="1483" y="16177"/>
                  </a:lnTo>
                  <a:lnTo>
                    <a:pt x="1483" y="15803"/>
                  </a:lnTo>
                  <a:lnTo>
                    <a:pt x="927" y="15803"/>
                  </a:lnTo>
                  <a:lnTo>
                    <a:pt x="927" y="15242"/>
                  </a:lnTo>
                  <a:lnTo>
                    <a:pt x="556" y="14681"/>
                  </a:lnTo>
                  <a:lnTo>
                    <a:pt x="556" y="12530"/>
                  </a:lnTo>
                  <a:lnTo>
                    <a:pt x="0" y="11969"/>
                  </a:lnTo>
                  <a:lnTo>
                    <a:pt x="0" y="10379"/>
                  </a:lnTo>
                  <a:lnTo>
                    <a:pt x="927" y="10379"/>
                  </a:lnTo>
                  <a:lnTo>
                    <a:pt x="927" y="11034"/>
                  </a:lnTo>
                  <a:lnTo>
                    <a:pt x="1483" y="11034"/>
                  </a:lnTo>
                  <a:lnTo>
                    <a:pt x="1483" y="11595"/>
                  </a:lnTo>
                  <a:lnTo>
                    <a:pt x="3801" y="11595"/>
                  </a:lnTo>
                  <a:lnTo>
                    <a:pt x="4172" y="11034"/>
                  </a:lnTo>
                  <a:lnTo>
                    <a:pt x="4172" y="10005"/>
                  </a:lnTo>
                  <a:lnTo>
                    <a:pt x="4728" y="10005"/>
                  </a:lnTo>
                  <a:lnTo>
                    <a:pt x="4728" y="4675"/>
                  </a:lnTo>
                  <a:lnTo>
                    <a:pt x="5284" y="4675"/>
                  </a:lnTo>
                  <a:lnTo>
                    <a:pt x="5284" y="5236"/>
                  </a:lnTo>
                  <a:lnTo>
                    <a:pt x="5933" y="5236"/>
                  </a:lnTo>
                  <a:lnTo>
                    <a:pt x="5933" y="8322"/>
                  </a:lnTo>
                  <a:lnTo>
                    <a:pt x="7416" y="8322"/>
                  </a:lnTo>
                  <a:lnTo>
                    <a:pt x="7416" y="7948"/>
                  </a:lnTo>
                  <a:lnTo>
                    <a:pt x="7973" y="7387"/>
                  </a:lnTo>
                  <a:lnTo>
                    <a:pt x="7973" y="6732"/>
                  </a:lnTo>
                  <a:lnTo>
                    <a:pt x="8621" y="6171"/>
                  </a:lnTo>
                  <a:lnTo>
                    <a:pt x="8621" y="5797"/>
                  </a:lnTo>
                  <a:lnTo>
                    <a:pt x="10661" y="5797"/>
                  </a:lnTo>
                  <a:lnTo>
                    <a:pt x="10661" y="6171"/>
                  </a:lnTo>
                  <a:lnTo>
                    <a:pt x="12422" y="6171"/>
                  </a:lnTo>
                  <a:lnTo>
                    <a:pt x="12422" y="5797"/>
                  </a:lnTo>
                  <a:lnTo>
                    <a:pt x="12979" y="5797"/>
                  </a:lnTo>
                  <a:lnTo>
                    <a:pt x="12979" y="4675"/>
                  </a:lnTo>
                  <a:lnTo>
                    <a:pt x="13535" y="4114"/>
                  </a:lnTo>
                  <a:lnTo>
                    <a:pt x="13535" y="3647"/>
                  </a:lnTo>
                  <a:lnTo>
                    <a:pt x="14462" y="2525"/>
                  </a:lnTo>
                  <a:lnTo>
                    <a:pt x="15667" y="2151"/>
                  </a:lnTo>
                  <a:lnTo>
                    <a:pt x="17706" y="0"/>
                  </a:lnTo>
                  <a:lnTo>
                    <a:pt x="20024" y="0"/>
                  </a:lnTo>
                  <a:lnTo>
                    <a:pt x="20024" y="374"/>
                  </a:lnTo>
                  <a:lnTo>
                    <a:pt x="20395" y="374"/>
                  </a:lnTo>
                  <a:lnTo>
                    <a:pt x="20395" y="1590"/>
                  </a:lnTo>
                  <a:lnTo>
                    <a:pt x="20951" y="2151"/>
                  </a:lnTo>
                  <a:lnTo>
                    <a:pt x="20951" y="5797"/>
                  </a:lnTo>
                  <a:lnTo>
                    <a:pt x="20024" y="5797"/>
                  </a:lnTo>
                  <a:lnTo>
                    <a:pt x="20024" y="6171"/>
                  </a:lnTo>
                  <a:lnTo>
                    <a:pt x="19468" y="6732"/>
                  </a:lnTo>
                  <a:lnTo>
                    <a:pt x="19468" y="7948"/>
                  </a:lnTo>
                  <a:lnTo>
                    <a:pt x="20024" y="8322"/>
                  </a:lnTo>
                  <a:lnTo>
                    <a:pt x="20951" y="8322"/>
                  </a:lnTo>
                  <a:close/>
                  <a:moveTo>
                    <a:pt x="13906" y="13091"/>
                  </a:moveTo>
                  <a:lnTo>
                    <a:pt x="14462" y="13091"/>
                  </a:lnTo>
                  <a:lnTo>
                    <a:pt x="14462" y="12530"/>
                  </a:lnTo>
                  <a:lnTo>
                    <a:pt x="15111" y="11969"/>
                  </a:lnTo>
                  <a:lnTo>
                    <a:pt x="15667" y="11595"/>
                  </a:lnTo>
                  <a:lnTo>
                    <a:pt x="16779" y="11595"/>
                  </a:lnTo>
                  <a:lnTo>
                    <a:pt x="17150" y="11969"/>
                  </a:lnTo>
                  <a:lnTo>
                    <a:pt x="17150" y="12530"/>
                  </a:lnTo>
                  <a:lnTo>
                    <a:pt x="16779" y="13091"/>
                  </a:lnTo>
                  <a:lnTo>
                    <a:pt x="16779" y="13745"/>
                  </a:lnTo>
                  <a:lnTo>
                    <a:pt x="16223" y="13745"/>
                  </a:lnTo>
                  <a:lnTo>
                    <a:pt x="15667" y="14119"/>
                  </a:lnTo>
                  <a:lnTo>
                    <a:pt x="14462" y="14119"/>
                  </a:lnTo>
                  <a:lnTo>
                    <a:pt x="14462" y="13745"/>
                  </a:lnTo>
                  <a:lnTo>
                    <a:pt x="13906" y="13745"/>
                  </a:lnTo>
                  <a:lnTo>
                    <a:pt x="13906" y="130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4" name="Freeform 499"/>
            <p:cNvSpPr/>
            <p:nvPr/>
          </p:nvSpPr>
          <p:spPr>
            <a:xfrm>
              <a:off x="4122202" y="3539856"/>
              <a:ext cx="59279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00"/>
                  </a:moveTo>
                  <a:lnTo>
                    <a:pt x="3703" y="12800"/>
                  </a:lnTo>
                  <a:lnTo>
                    <a:pt x="3703" y="8000"/>
                  </a:lnTo>
                  <a:lnTo>
                    <a:pt x="8023" y="3200"/>
                  </a:lnTo>
                  <a:lnTo>
                    <a:pt x="11726" y="0"/>
                  </a:lnTo>
                  <a:lnTo>
                    <a:pt x="19131" y="0"/>
                  </a:lnTo>
                  <a:lnTo>
                    <a:pt x="21600" y="3200"/>
                  </a:lnTo>
                  <a:lnTo>
                    <a:pt x="21600" y="8000"/>
                  </a:lnTo>
                  <a:lnTo>
                    <a:pt x="19131" y="12800"/>
                  </a:lnTo>
                  <a:lnTo>
                    <a:pt x="19131" y="18400"/>
                  </a:lnTo>
                  <a:lnTo>
                    <a:pt x="15429" y="18400"/>
                  </a:lnTo>
                  <a:lnTo>
                    <a:pt x="11726" y="21600"/>
                  </a:lnTo>
                  <a:lnTo>
                    <a:pt x="3703" y="21600"/>
                  </a:lnTo>
                  <a:lnTo>
                    <a:pt x="3703" y="18400"/>
                  </a:lnTo>
                  <a:lnTo>
                    <a:pt x="0" y="18400"/>
                  </a:lnTo>
                  <a:lnTo>
                    <a:pt x="0" y="128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5" name="Freeform 500"/>
            <p:cNvSpPr/>
            <p:nvPr/>
          </p:nvSpPr>
          <p:spPr>
            <a:xfrm>
              <a:off x="3825823" y="2224949"/>
              <a:ext cx="328559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2" y="21600"/>
                  </a:moveTo>
                  <a:lnTo>
                    <a:pt x="3452" y="21008"/>
                  </a:lnTo>
                  <a:lnTo>
                    <a:pt x="2784" y="20121"/>
                  </a:lnTo>
                  <a:lnTo>
                    <a:pt x="1336" y="20121"/>
                  </a:lnTo>
                  <a:lnTo>
                    <a:pt x="668" y="19233"/>
                  </a:lnTo>
                  <a:lnTo>
                    <a:pt x="668" y="17605"/>
                  </a:lnTo>
                  <a:lnTo>
                    <a:pt x="0" y="16718"/>
                  </a:lnTo>
                  <a:lnTo>
                    <a:pt x="0" y="15830"/>
                  </a:lnTo>
                  <a:lnTo>
                    <a:pt x="668" y="15238"/>
                  </a:lnTo>
                  <a:lnTo>
                    <a:pt x="668" y="12427"/>
                  </a:lnTo>
                  <a:lnTo>
                    <a:pt x="1336" y="12427"/>
                  </a:lnTo>
                  <a:lnTo>
                    <a:pt x="1336" y="10948"/>
                  </a:lnTo>
                  <a:lnTo>
                    <a:pt x="2115" y="10948"/>
                  </a:lnTo>
                  <a:lnTo>
                    <a:pt x="2115" y="9173"/>
                  </a:lnTo>
                  <a:lnTo>
                    <a:pt x="3452" y="9173"/>
                  </a:lnTo>
                  <a:lnTo>
                    <a:pt x="3897" y="8433"/>
                  </a:lnTo>
                  <a:lnTo>
                    <a:pt x="6012" y="8433"/>
                  </a:lnTo>
                  <a:lnTo>
                    <a:pt x="6680" y="7545"/>
                  </a:lnTo>
                  <a:lnTo>
                    <a:pt x="7348" y="7545"/>
                  </a:lnTo>
                  <a:lnTo>
                    <a:pt x="7348" y="6658"/>
                  </a:lnTo>
                  <a:lnTo>
                    <a:pt x="7794" y="6066"/>
                  </a:lnTo>
                  <a:lnTo>
                    <a:pt x="7794" y="5178"/>
                  </a:lnTo>
                  <a:lnTo>
                    <a:pt x="9909" y="5178"/>
                  </a:lnTo>
                  <a:lnTo>
                    <a:pt x="11245" y="3255"/>
                  </a:lnTo>
                  <a:lnTo>
                    <a:pt x="11691" y="1775"/>
                  </a:lnTo>
                  <a:lnTo>
                    <a:pt x="12359" y="888"/>
                  </a:lnTo>
                  <a:lnTo>
                    <a:pt x="13138" y="0"/>
                  </a:lnTo>
                  <a:lnTo>
                    <a:pt x="14474" y="0"/>
                  </a:lnTo>
                  <a:lnTo>
                    <a:pt x="14474" y="1775"/>
                  </a:lnTo>
                  <a:lnTo>
                    <a:pt x="15142" y="1775"/>
                  </a:lnTo>
                  <a:lnTo>
                    <a:pt x="15588" y="2663"/>
                  </a:lnTo>
                  <a:lnTo>
                    <a:pt x="15588" y="5178"/>
                  </a:lnTo>
                  <a:lnTo>
                    <a:pt x="16256" y="6066"/>
                  </a:lnTo>
                  <a:lnTo>
                    <a:pt x="16256" y="6658"/>
                  </a:lnTo>
                  <a:lnTo>
                    <a:pt x="17035" y="7545"/>
                  </a:lnTo>
                  <a:lnTo>
                    <a:pt x="18371" y="7545"/>
                  </a:lnTo>
                  <a:lnTo>
                    <a:pt x="18371" y="10060"/>
                  </a:lnTo>
                  <a:lnTo>
                    <a:pt x="21600" y="14351"/>
                  </a:lnTo>
                  <a:lnTo>
                    <a:pt x="21600" y="15830"/>
                  </a:lnTo>
                  <a:lnTo>
                    <a:pt x="19485" y="15830"/>
                  </a:lnTo>
                  <a:lnTo>
                    <a:pt x="19485" y="15238"/>
                  </a:lnTo>
                  <a:lnTo>
                    <a:pt x="18371" y="15238"/>
                  </a:lnTo>
                  <a:lnTo>
                    <a:pt x="18371" y="15830"/>
                  </a:lnTo>
                  <a:lnTo>
                    <a:pt x="15588" y="15830"/>
                  </a:lnTo>
                  <a:lnTo>
                    <a:pt x="15142" y="16718"/>
                  </a:lnTo>
                  <a:lnTo>
                    <a:pt x="14474" y="16718"/>
                  </a:lnTo>
                  <a:lnTo>
                    <a:pt x="14474" y="17605"/>
                  </a:lnTo>
                  <a:lnTo>
                    <a:pt x="13806" y="17605"/>
                  </a:lnTo>
                  <a:lnTo>
                    <a:pt x="13806" y="18197"/>
                  </a:lnTo>
                  <a:lnTo>
                    <a:pt x="11691" y="18197"/>
                  </a:lnTo>
                  <a:lnTo>
                    <a:pt x="11245" y="17605"/>
                  </a:lnTo>
                  <a:lnTo>
                    <a:pt x="11245" y="16718"/>
                  </a:lnTo>
                  <a:lnTo>
                    <a:pt x="10577" y="16718"/>
                  </a:lnTo>
                  <a:lnTo>
                    <a:pt x="9909" y="15830"/>
                  </a:lnTo>
                  <a:lnTo>
                    <a:pt x="8462" y="15830"/>
                  </a:lnTo>
                  <a:lnTo>
                    <a:pt x="7794" y="16718"/>
                  </a:lnTo>
                  <a:lnTo>
                    <a:pt x="7794" y="17605"/>
                  </a:lnTo>
                  <a:lnTo>
                    <a:pt x="7348" y="17605"/>
                  </a:lnTo>
                  <a:lnTo>
                    <a:pt x="7348" y="18197"/>
                  </a:lnTo>
                  <a:lnTo>
                    <a:pt x="6680" y="19233"/>
                  </a:lnTo>
                  <a:lnTo>
                    <a:pt x="6680" y="20121"/>
                  </a:lnTo>
                  <a:lnTo>
                    <a:pt x="3897" y="20121"/>
                  </a:lnTo>
                  <a:lnTo>
                    <a:pt x="3452" y="21008"/>
                  </a:lnTo>
                  <a:lnTo>
                    <a:pt x="3452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6" name="Freeform 501"/>
            <p:cNvSpPr/>
            <p:nvPr/>
          </p:nvSpPr>
          <p:spPr>
            <a:xfrm>
              <a:off x="3825823" y="2224949"/>
              <a:ext cx="328559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2" y="21600"/>
                  </a:moveTo>
                  <a:lnTo>
                    <a:pt x="3452" y="21008"/>
                  </a:lnTo>
                  <a:lnTo>
                    <a:pt x="2784" y="20121"/>
                  </a:lnTo>
                  <a:lnTo>
                    <a:pt x="1336" y="20121"/>
                  </a:lnTo>
                  <a:lnTo>
                    <a:pt x="668" y="19233"/>
                  </a:lnTo>
                  <a:lnTo>
                    <a:pt x="668" y="17605"/>
                  </a:lnTo>
                  <a:lnTo>
                    <a:pt x="0" y="16718"/>
                  </a:lnTo>
                  <a:lnTo>
                    <a:pt x="0" y="15830"/>
                  </a:lnTo>
                  <a:lnTo>
                    <a:pt x="668" y="15238"/>
                  </a:lnTo>
                  <a:lnTo>
                    <a:pt x="668" y="12427"/>
                  </a:lnTo>
                  <a:lnTo>
                    <a:pt x="1336" y="12427"/>
                  </a:lnTo>
                  <a:lnTo>
                    <a:pt x="1336" y="10948"/>
                  </a:lnTo>
                  <a:lnTo>
                    <a:pt x="2115" y="10948"/>
                  </a:lnTo>
                  <a:lnTo>
                    <a:pt x="2115" y="9173"/>
                  </a:lnTo>
                  <a:lnTo>
                    <a:pt x="3452" y="9173"/>
                  </a:lnTo>
                  <a:lnTo>
                    <a:pt x="3897" y="8433"/>
                  </a:lnTo>
                  <a:lnTo>
                    <a:pt x="6012" y="8433"/>
                  </a:lnTo>
                  <a:lnTo>
                    <a:pt x="6680" y="7545"/>
                  </a:lnTo>
                  <a:lnTo>
                    <a:pt x="7348" y="7545"/>
                  </a:lnTo>
                  <a:lnTo>
                    <a:pt x="7348" y="6658"/>
                  </a:lnTo>
                  <a:lnTo>
                    <a:pt x="7794" y="6066"/>
                  </a:lnTo>
                  <a:lnTo>
                    <a:pt x="7794" y="5178"/>
                  </a:lnTo>
                  <a:lnTo>
                    <a:pt x="9909" y="5178"/>
                  </a:lnTo>
                  <a:lnTo>
                    <a:pt x="11245" y="3255"/>
                  </a:lnTo>
                  <a:lnTo>
                    <a:pt x="11691" y="1775"/>
                  </a:lnTo>
                  <a:lnTo>
                    <a:pt x="12359" y="888"/>
                  </a:lnTo>
                  <a:lnTo>
                    <a:pt x="13138" y="0"/>
                  </a:lnTo>
                  <a:lnTo>
                    <a:pt x="14474" y="0"/>
                  </a:lnTo>
                  <a:lnTo>
                    <a:pt x="14474" y="1775"/>
                  </a:lnTo>
                  <a:lnTo>
                    <a:pt x="15142" y="1775"/>
                  </a:lnTo>
                  <a:lnTo>
                    <a:pt x="15588" y="2663"/>
                  </a:lnTo>
                  <a:lnTo>
                    <a:pt x="15588" y="5178"/>
                  </a:lnTo>
                  <a:lnTo>
                    <a:pt x="16256" y="6066"/>
                  </a:lnTo>
                  <a:lnTo>
                    <a:pt x="16256" y="6658"/>
                  </a:lnTo>
                  <a:lnTo>
                    <a:pt x="17035" y="7545"/>
                  </a:lnTo>
                  <a:lnTo>
                    <a:pt x="18371" y="7545"/>
                  </a:lnTo>
                  <a:lnTo>
                    <a:pt x="18371" y="10060"/>
                  </a:lnTo>
                  <a:lnTo>
                    <a:pt x="21600" y="14351"/>
                  </a:lnTo>
                  <a:lnTo>
                    <a:pt x="21600" y="15830"/>
                  </a:lnTo>
                  <a:lnTo>
                    <a:pt x="19485" y="15830"/>
                  </a:lnTo>
                  <a:lnTo>
                    <a:pt x="19485" y="15238"/>
                  </a:lnTo>
                  <a:lnTo>
                    <a:pt x="18371" y="15238"/>
                  </a:lnTo>
                  <a:lnTo>
                    <a:pt x="18371" y="15830"/>
                  </a:lnTo>
                  <a:lnTo>
                    <a:pt x="15588" y="15830"/>
                  </a:lnTo>
                  <a:lnTo>
                    <a:pt x="15142" y="16718"/>
                  </a:lnTo>
                  <a:lnTo>
                    <a:pt x="14474" y="16718"/>
                  </a:lnTo>
                  <a:lnTo>
                    <a:pt x="14474" y="17605"/>
                  </a:lnTo>
                  <a:lnTo>
                    <a:pt x="13806" y="17605"/>
                  </a:lnTo>
                  <a:lnTo>
                    <a:pt x="13806" y="18197"/>
                  </a:lnTo>
                  <a:lnTo>
                    <a:pt x="11691" y="18197"/>
                  </a:lnTo>
                  <a:lnTo>
                    <a:pt x="11245" y="17605"/>
                  </a:lnTo>
                  <a:lnTo>
                    <a:pt x="11245" y="16718"/>
                  </a:lnTo>
                  <a:lnTo>
                    <a:pt x="10577" y="16718"/>
                  </a:lnTo>
                  <a:lnTo>
                    <a:pt x="9909" y="15830"/>
                  </a:lnTo>
                  <a:lnTo>
                    <a:pt x="8462" y="15830"/>
                  </a:lnTo>
                  <a:lnTo>
                    <a:pt x="7794" y="16718"/>
                  </a:lnTo>
                  <a:lnTo>
                    <a:pt x="7794" y="17605"/>
                  </a:lnTo>
                  <a:lnTo>
                    <a:pt x="7348" y="17605"/>
                  </a:lnTo>
                  <a:lnTo>
                    <a:pt x="7348" y="18197"/>
                  </a:lnTo>
                  <a:lnTo>
                    <a:pt x="6680" y="19233"/>
                  </a:lnTo>
                  <a:lnTo>
                    <a:pt x="6680" y="20121"/>
                  </a:lnTo>
                  <a:lnTo>
                    <a:pt x="3897" y="20121"/>
                  </a:lnTo>
                  <a:lnTo>
                    <a:pt x="3452" y="21008"/>
                  </a:lnTo>
                  <a:lnTo>
                    <a:pt x="3452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7" name="Freeform 502"/>
            <p:cNvSpPr/>
            <p:nvPr/>
          </p:nvSpPr>
          <p:spPr>
            <a:xfrm>
              <a:off x="3766548" y="2412792"/>
              <a:ext cx="496225" cy="56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82" y="280"/>
                  </a:moveTo>
                  <a:lnTo>
                    <a:pt x="16882" y="699"/>
                  </a:lnTo>
                  <a:lnTo>
                    <a:pt x="17324" y="1118"/>
                  </a:lnTo>
                  <a:lnTo>
                    <a:pt x="20347" y="1118"/>
                  </a:lnTo>
                  <a:lnTo>
                    <a:pt x="20347" y="1398"/>
                  </a:lnTo>
                  <a:lnTo>
                    <a:pt x="20642" y="1398"/>
                  </a:lnTo>
                  <a:lnTo>
                    <a:pt x="20642" y="1887"/>
                  </a:lnTo>
                  <a:lnTo>
                    <a:pt x="21084" y="2307"/>
                  </a:lnTo>
                  <a:lnTo>
                    <a:pt x="21084" y="3425"/>
                  </a:lnTo>
                  <a:lnTo>
                    <a:pt x="21600" y="3845"/>
                  </a:lnTo>
                  <a:lnTo>
                    <a:pt x="21084" y="4334"/>
                  </a:lnTo>
                  <a:lnTo>
                    <a:pt x="21084" y="4614"/>
                  </a:lnTo>
                  <a:lnTo>
                    <a:pt x="20642" y="4614"/>
                  </a:lnTo>
                  <a:lnTo>
                    <a:pt x="19904" y="5452"/>
                  </a:lnTo>
                  <a:lnTo>
                    <a:pt x="19462" y="5732"/>
                  </a:lnTo>
                  <a:lnTo>
                    <a:pt x="19462" y="8598"/>
                  </a:lnTo>
                  <a:lnTo>
                    <a:pt x="19020" y="8598"/>
                  </a:lnTo>
                  <a:lnTo>
                    <a:pt x="19020" y="8948"/>
                  </a:lnTo>
                  <a:lnTo>
                    <a:pt x="18504" y="9367"/>
                  </a:lnTo>
                  <a:lnTo>
                    <a:pt x="18504" y="9786"/>
                  </a:lnTo>
                  <a:lnTo>
                    <a:pt x="19020" y="9786"/>
                  </a:lnTo>
                  <a:lnTo>
                    <a:pt x="19020" y="11674"/>
                  </a:lnTo>
                  <a:lnTo>
                    <a:pt x="19462" y="12093"/>
                  </a:lnTo>
                  <a:lnTo>
                    <a:pt x="19462" y="14819"/>
                  </a:lnTo>
                  <a:lnTo>
                    <a:pt x="19904" y="15239"/>
                  </a:lnTo>
                  <a:lnTo>
                    <a:pt x="20347" y="15239"/>
                  </a:lnTo>
                  <a:lnTo>
                    <a:pt x="20347" y="15938"/>
                  </a:lnTo>
                  <a:lnTo>
                    <a:pt x="20642" y="15938"/>
                  </a:lnTo>
                  <a:lnTo>
                    <a:pt x="20642" y="17266"/>
                  </a:lnTo>
                  <a:lnTo>
                    <a:pt x="19020" y="17266"/>
                  </a:lnTo>
                  <a:lnTo>
                    <a:pt x="19020" y="17546"/>
                  </a:lnTo>
                  <a:lnTo>
                    <a:pt x="18504" y="17965"/>
                  </a:lnTo>
                  <a:lnTo>
                    <a:pt x="18504" y="19573"/>
                  </a:lnTo>
                  <a:lnTo>
                    <a:pt x="18061" y="20272"/>
                  </a:lnTo>
                  <a:lnTo>
                    <a:pt x="18061" y="20691"/>
                  </a:lnTo>
                  <a:lnTo>
                    <a:pt x="17767" y="21181"/>
                  </a:lnTo>
                  <a:lnTo>
                    <a:pt x="16882" y="21181"/>
                  </a:lnTo>
                  <a:lnTo>
                    <a:pt x="16440" y="21600"/>
                  </a:lnTo>
                  <a:lnTo>
                    <a:pt x="14744" y="21600"/>
                  </a:lnTo>
                  <a:lnTo>
                    <a:pt x="14744" y="20691"/>
                  </a:lnTo>
                  <a:lnTo>
                    <a:pt x="13343" y="20691"/>
                  </a:lnTo>
                  <a:lnTo>
                    <a:pt x="13343" y="20272"/>
                  </a:lnTo>
                  <a:lnTo>
                    <a:pt x="11279" y="20272"/>
                  </a:lnTo>
                  <a:lnTo>
                    <a:pt x="11279" y="19573"/>
                  </a:lnTo>
                  <a:lnTo>
                    <a:pt x="10763" y="19573"/>
                  </a:lnTo>
                  <a:lnTo>
                    <a:pt x="10763" y="15658"/>
                  </a:lnTo>
                  <a:lnTo>
                    <a:pt x="10026" y="15658"/>
                  </a:lnTo>
                  <a:lnTo>
                    <a:pt x="9141" y="15239"/>
                  </a:lnTo>
                  <a:lnTo>
                    <a:pt x="8183" y="15239"/>
                  </a:lnTo>
                  <a:lnTo>
                    <a:pt x="8183" y="15938"/>
                  </a:lnTo>
                  <a:lnTo>
                    <a:pt x="7741" y="16427"/>
                  </a:lnTo>
                  <a:lnTo>
                    <a:pt x="7446" y="16847"/>
                  </a:lnTo>
                  <a:lnTo>
                    <a:pt x="6561" y="16847"/>
                  </a:lnTo>
                  <a:lnTo>
                    <a:pt x="6561" y="16427"/>
                  </a:lnTo>
                  <a:lnTo>
                    <a:pt x="6045" y="15938"/>
                  </a:lnTo>
                  <a:lnTo>
                    <a:pt x="5603" y="15239"/>
                  </a:lnTo>
                  <a:lnTo>
                    <a:pt x="5603" y="14120"/>
                  </a:lnTo>
                  <a:lnTo>
                    <a:pt x="0" y="14120"/>
                  </a:lnTo>
                  <a:lnTo>
                    <a:pt x="0" y="13701"/>
                  </a:lnTo>
                  <a:lnTo>
                    <a:pt x="885" y="13701"/>
                  </a:lnTo>
                  <a:lnTo>
                    <a:pt x="885" y="12932"/>
                  </a:lnTo>
                  <a:lnTo>
                    <a:pt x="442" y="12932"/>
                  </a:lnTo>
                  <a:lnTo>
                    <a:pt x="885" y="12513"/>
                  </a:lnTo>
                  <a:lnTo>
                    <a:pt x="3465" y="12513"/>
                  </a:lnTo>
                  <a:lnTo>
                    <a:pt x="3465" y="12093"/>
                  </a:lnTo>
                  <a:lnTo>
                    <a:pt x="3981" y="12093"/>
                  </a:lnTo>
                  <a:lnTo>
                    <a:pt x="3981" y="11674"/>
                  </a:lnTo>
                  <a:lnTo>
                    <a:pt x="4423" y="11674"/>
                  </a:lnTo>
                  <a:lnTo>
                    <a:pt x="4423" y="11394"/>
                  </a:lnTo>
                  <a:lnTo>
                    <a:pt x="4866" y="11394"/>
                  </a:lnTo>
                  <a:lnTo>
                    <a:pt x="4866" y="8948"/>
                  </a:lnTo>
                  <a:lnTo>
                    <a:pt x="5160" y="8948"/>
                  </a:lnTo>
                  <a:lnTo>
                    <a:pt x="5160" y="8598"/>
                  </a:lnTo>
                  <a:lnTo>
                    <a:pt x="6045" y="7759"/>
                  </a:lnTo>
                  <a:lnTo>
                    <a:pt x="6561" y="7340"/>
                  </a:lnTo>
                  <a:lnTo>
                    <a:pt x="6561" y="6641"/>
                  </a:lnTo>
                  <a:lnTo>
                    <a:pt x="7003" y="6151"/>
                  </a:lnTo>
                  <a:lnTo>
                    <a:pt x="7003" y="2307"/>
                  </a:lnTo>
                  <a:lnTo>
                    <a:pt x="7446" y="1887"/>
                  </a:lnTo>
                  <a:lnTo>
                    <a:pt x="7446" y="1398"/>
                  </a:lnTo>
                  <a:lnTo>
                    <a:pt x="7741" y="1118"/>
                  </a:lnTo>
                  <a:lnTo>
                    <a:pt x="7741" y="699"/>
                  </a:lnTo>
                  <a:lnTo>
                    <a:pt x="8183" y="280"/>
                  </a:lnTo>
                  <a:lnTo>
                    <a:pt x="9141" y="280"/>
                  </a:lnTo>
                  <a:lnTo>
                    <a:pt x="9584" y="699"/>
                  </a:lnTo>
                  <a:lnTo>
                    <a:pt x="10026" y="699"/>
                  </a:lnTo>
                  <a:lnTo>
                    <a:pt x="10026" y="1118"/>
                  </a:lnTo>
                  <a:lnTo>
                    <a:pt x="10321" y="1398"/>
                  </a:lnTo>
                  <a:lnTo>
                    <a:pt x="11722" y="1398"/>
                  </a:lnTo>
                  <a:lnTo>
                    <a:pt x="11722" y="1118"/>
                  </a:lnTo>
                  <a:lnTo>
                    <a:pt x="12164" y="1118"/>
                  </a:lnTo>
                  <a:lnTo>
                    <a:pt x="12164" y="699"/>
                  </a:lnTo>
                  <a:lnTo>
                    <a:pt x="12606" y="699"/>
                  </a:lnTo>
                  <a:lnTo>
                    <a:pt x="12901" y="280"/>
                  </a:lnTo>
                  <a:lnTo>
                    <a:pt x="14744" y="280"/>
                  </a:lnTo>
                  <a:lnTo>
                    <a:pt x="14744" y="0"/>
                  </a:lnTo>
                  <a:lnTo>
                    <a:pt x="15481" y="0"/>
                  </a:lnTo>
                  <a:lnTo>
                    <a:pt x="15481" y="280"/>
                  </a:lnTo>
                  <a:lnTo>
                    <a:pt x="16882" y="2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8" name="Freeform 503"/>
            <p:cNvSpPr/>
            <p:nvPr/>
          </p:nvSpPr>
          <p:spPr>
            <a:xfrm>
              <a:off x="3766548" y="2412792"/>
              <a:ext cx="496225" cy="56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82" y="280"/>
                  </a:moveTo>
                  <a:lnTo>
                    <a:pt x="16882" y="699"/>
                  </a:lnTo>
                  <a:lnTo>
                    <a:pt x="17324" y="1118"/>
                  </a:lnTo>
                  <a:lnTo>
                    <a:pt x="20347" y="1118"/>
                  </a:lnTo>
                  <a:lnTo>
                    <a:pt x="20347" y="1398"/>
                  </a:lnTo>
                  <a:lnTo>
                    <a:pt x="20642" y="1398"/>
                  </a:lnTo>
                  <a:lnTo>
                    <a:pt x="20642" y="1887"/>
                  </a:lnTo>
                  <a:lnTo>
                    <a:pt x="21084" y="2307"/>
                  </a:lnTo>
                  <a:lnTo>
                    <a:pt x="21084" y="3425"/>
                  </a:lnTo>
                  <a:lnTo>
                    <a:pt x="21600" y="3845"/>
                  </a:lnTo>
                  <a:lnTo>
                    <a:pt x="21084" y="4334"/>
                  </a:lnTo>
                  <a:lnTo>
                    <a:pt x="21084" y="4614"/>
                  </a:lnTo>
                  <a:lnTo>
                    <a:pt x="20642" y="4614"/>
                  </a:lnTo>
                  <a:lnTo>
                    <a:pt x="19904" y="5452"/>
                  </a:lnTo>
                  <a:lnTo>
                    <a:pt x="19462" y="5732"/>
                  </a:lnTo>
                  <a:lnTo>
                    <a:pt x="19462" y="8598"/>
                  </a:lnTo>
                  <a:lnTo>
                    <a:pt x="19020" y="8598"/>
                  </a:lnTo>
                  <a:lnTo>
                    <a:pt x="19020" y="8948"/>
                  </a:lnTo>
                  <a:lnTo>
                    <a:pt x="18504" y="9367"/>
                  </a:lnTo>
                  <a:lnTo>
                    <a:pt x="18504" y="9786"/>
                  </a:lnTo>
                  <a:lnTo>
                    <a:pt x="19020" y="9786"/>
                  </a:lnTo>
                  <a:lnTo>
                    <a:pt x="19020" y="11674"/>
                  </a:lnTo>
                  <a:lnTo>
                    <a:pt x="19462" y="12093"/>
                  </a:lnTo>
                  <a:lnTo>
                    <a:pt x="19462" y="14819"/>
                  </a:lnTo>
                  <a:lnTo>
                    <a:pt x="19904" y="15239"/>
                  </a:lnTo>
                  <a:lnTo>
                    <a:pt x="20347" y="15239"/>
                  </a:lnTo>
                  <a:lnTo>
                    <a:pt x="20347" y="15938"/>
                  </a:lnTo>
                  <a:lnTo>
                    <a:pt x="20642" y="15938"/>
                  </a:lnTo>
                  <a:lnTo>
                    <a:pt x="20642" y="17266"/>
                  </a:lnTo>
                  <a:lnTo>
                    <a:pt x="19020" y="17266"/>
                  </a:lnTo>
                  <a:lnTo>
                    <a:pt x="19020" y="17546"/>
                  </a:lnTo>
                  <a:lnTo>
                    <a:pt x="18504" y="17965"/>
                  </a:lnTo>
                  <a:lnTo>
                    <a:pt x="18504" y="19573"/>
                  </a:lnTo>
                  <a:lnTo>
                    <a:pt x="18061" y="20272"/>
                  </a:lnTo>
                  <a:lnTo>
                    <a:pt x="18061" y="20691"/>
                  </a:lnTo>
                  <a:lnTo>
                    <a:pt x="17767" y="21181"/>
                  </a:lnTo>
                  <a:lnTo>
                    <a:pt x="16882" y="21181"/>
                  </a:lnTo>
                  <a:lnTo>
                    <a:pt x="16440" y="21600"/>
                  </a:lnTo>
                  <a:lnTo>
                    <a:pt x="14744" y="21600"/>
                  </a:lnTo>
                  <a:lnTo>
                    <a:pt x="14744" y="20691"/>
                  </a:lnTo>
                  <a:lnTo>
                    <a:pt x="13343" y="20691"/>
                  </a:lnTo>
                  <a:lnTo>
                    <a:pt x="13343" y="20272"/>
                  </a:lnTo>
                  <a:lnTo>
                    <a:pt x="11279" y="20272"/>
                  </a:lnTo>
                  <a:lnTo>
                    <a:pt x="11279" y="19573"/>
                  </a:lnTo>
                  <a:lnTo>
                    <a:pt x="10763" y="19573"/>
                  </a:lnTo>
                  <a:lnTo>
                    <a:pt x="10763" y="15658"/>
                  </a:lnTo>
                  <a:lnTo>
                    <a:pt x="10026" y="15658"/>
                  </a:lnTo>
                  <a:lnTo>
                    <a:pt x="9141" y="15239"/>
                  </a:lnTo>
                  <a:lnTo>
                    <a:pt x="8183" y="15239"/>
                  </a:lnTo>
                  <a:lnTo>
                    <a:pt x="8183" y="15938"/>
                  </a:lnTo>
                  <a:lnTo>
                    <a:pt x="7741" y="16427"/>
                  </a:lnTo>
                  <a:lnTo>
                    <a:pt x="7446" y="16847"/>
                  </a:lnTo>
                  <a:lnTo>
                    <a:pt x="6561" y="16847"/>
                  </a:lnTo>
                  <a:lnTo>
                    <a:pt x="6561" y="16427"/>
                  </a:lnTo>
                  <a:lnTo>
                    <a:pt x="6045" y="15938"/>
                  </a:lnTo>
                  <a:lnTo>
                    <a:pt x="5603" y="15239"/>
                  </a:lnTo>
                  <a:lnTo>
                    <a:pt x="5603" y="14120"/>
                  </a:lnTo>
                  <a:lnTo>
                    <a:pt x="0" y="14120"/>
                  </a:lnTo>
                  <a:lnTo>
                    <a:pt x="0" y="13701"/>
                  </a:lnTo>
                  <a:lnTo>
                    <a:pt x="885" y="13701"/>
                  </a:lnTo>
                  <a:lnTo>
                    <a:pt x="885" y="12932"/>
                  </a:lnTo>
                  <a:lnTo>
                    <a:pt x="442" y="12932"/>
                  </a:lnTo>
                  <a:lnTo>
                    <a:pt x="885" y="12513"/>
                  </a:lnTo>
                  <a:lnTo>
                    <a:pt x="3465" y="12513"/>
                  </a:lnTo>
                  <a:lnTo>
                    <a:pt x="3465" y="12093"/>
                  </a:lnTo>
                  <a:lnTo>
                    <a:pt x="3981" y="12093"/>
                  </a:lnTo>
                  <a:lnTo>
                    <a:pt x="3981" y="11674"/>
                  </a:lnTo>
                  <a:lnTo>
                    <a:pt x="4423" y="11674"/>
                  </a:lnTo>
                  <a:lnTo>
                    <a:pt x="4423" y="11394"/>
                  </a:lnTo>
                  <a:lnTo>
                    <a:pt x="4866" y="11394"/>
                  </a:lnTo>
                  <a:lnTo>
                    <a:pt x="4866" y="8948"/>
                  </a:lnTo>
                  <a:lnTo>
                    <a:pt x="5160" y="8948"/>
                  </a:lnTo>
                  <a:lnTo>
                    <a:pt x="5160" y="8598"/>
                  </a:lnTo>
                  <a:lnTo>
                    <a:pt x="6045" y="7759"/>
                  </a:lnTo>
                  <a:lnTo>
                    <a:pt x="6561" y="7340"/>
                  </a:lnTo>
                  <a:lnTo>
                    <a:pt x="6561" y="6641"/>
                  </a:lnTo>
                  <a:lnTo>
                    <a:pt x="7003" y="6151"/>
                  </a:lnTo>
                  <a:lnTo>
                    <a:pt x="7003" y="2307"/>
                  </a:lnTo>
                  <a:lnTo>
                    <a:pt x="7446" y="1887"/>
                  </a:lnTo>
                  <a:lnTo>
                    <a:pt x="7446" y="1398"/>
                  </a:lnTo>
                  <a:lnTo>
                    <a:pt x="7741" y="1118"/>
                  </a:lnTo>
                  <a:lnTo>
                    <a:pt x="7741" y="699"/>
                  </a:lnTo>
                  <a:lnTo>
                    <a:pt x="8183" y="280"/>
                  </a:lnTo>
                  <a:lnTo>
                    <a:pt x="9141" y="280"/>
                  </a:lnTo>
                  <a:lnTo>
                    <a:pt x="9584" y="699"/>
                  </a:lnTo>
                  <a:lnTo>
                    <a:pt x="10026" y="699"/>
                  </a:lnTo>
                  <a:lnTo>
                    <a:pt x="10026" y="1118"/>
                  </a:lnTo>
                  <a:lnTo>
                    <a:pt x="10321" y="1398"/>
                  </a:lnTo>
                  <a:lnTo>
                    <a:pt x="11722" y="1398"/>
                  </a:lnTo>
                  <a:lnTo>
                    <a:pt x="11722" y="1118"/>
                  </a:lnTo>
                  <a:lnTo>
                    <a:pt x="12164" y="1118"/>
                  </a:lnTo>
                  <a:lnTo>
                    <a:pt x="12164" y="699"/>
                  </a:lnTo>
                  <a:lnTo>
                    <a:pt x="12606" y="699"/>
                  </a:lnTo>
                  <a:lnTo>
                    <a:pt x="12901" y="280"/>
                  </a:lnTo>
                  <a:lnTo>
                    <a:pt x="14744" y="280"/>
                  </a:lnTo>
                  <a:lnTo>
                    <a:pt x="14744" y="0"/>
                  </a:lnTo>
                  <a:lnTo>
                    <a:pt x="15481" y="0"/>
                  </a:lnTo>
                  <a:lnTo>
                    <a:pt x="15481" y="280"/>
                  </a:lnTo>
                  <a:lnTo>
                    <a:pt x="16882" y="2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9" name="Freeform 504"/>
            <p:cNvSpPr/>
            <p:nvPr/>
          </p:nvSpPr>
          <p:spPr>
            <a:xfrm>
              <a:off x="3697110" y="2513098"/>
              <a:ext cx="5927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965"/>
                  </a:lnTo>
                  <a:lnTo>
                    <a:pt x="19131" y="15965"/>
                  </a:lnTo>
                  <a:lnTo>
                    <a:pt x="15429" y="21600"/>
                  </a:lnTo>
                  <a:lnTo>
                    <a:pt x="3703" y="21600"/>
                  </a:lnTo>
                  <a:lnTo>
                    <a:pt x="3703" y="10330"/>
                  </a:lnTo>
                  <a:lnTo>
                    <a:pt x="0" y="10330"/>
                  </a:lnTo>
                  <a:lnTo>
                    <a:pt x="3703" y="6574"/>
                  </a:lnTo>
                  <a:lnTo>
                    <a:pt x="3703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0" name="Freeform 505"/>
            <p:cNvSpPr/>
            <p:nvPr/>
          </p:nvSpPr>
          <p:spPr>
            <a:xfrm>
              <a:off x="3697110" y="2513098"/>
              <a:ext cx="5927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965"/>
                  </a:lnTo>
                  <a:lnTo>
                    <a:pt x="19131" y="15965"/>
                  </a:lnTo>
                  <a:lnTo>
                    <a:pt x="15429" y="21600"/>
                  </a:lnTo>
                  <a:lnTo>
                    <a:pt x="3703" y="21600"/>
                  </a:lnTo>
                  <a:lnTo>
                    <a:pt x="3703" y="10330"/>
                  </a:lnTo>
                  <a:lnTo>
                    <a:pt x="0" y="10330"/>
                  </a:lnTo>
                  <a:lnTo>
                    <a:pt x="3703" y="6574"/>
                  </a:lnTo>
                  <a:lnTo>
                    <a:pt x="3703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1" name="Freeform 506"/>
            <p:cNvSpPr/>
            <p:nvPr/>
          </p:nvSpPr>
          <p:spPr>
            <a:xfrm>
              <a:off x="3690336" y="2513098"/>
              <a:ext cx="145651" cy="2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1" y="0"/>
                  </a:moveTo>
                  <a:lnTo>
                    <a:pt x="16074" y="0"/>
                  </a:lnTo>
                  <a:lnTo>
                    <a:pt x="16074" y="2121"/>
                  </a:lnTo>
                  <a:lnTo>
                    <a:pt x="17581" y="3279"/>
                  </a:lnTo>
                  <a:lnTo>
                    <a:pt x="21600" y="3279"/>
                  </a:lnTo>
                  <a:lnTo>
                    <a:pt x="21600" y="6364"/>
                  </a:lnTo>
                  <a:lnTo>
                    <a:pt x="20093" y="7714"/>
                  </a:lnTo>
                  <a:lnTo>
                    <a:pt x="21600" y="8871"/>
                  </a:lnTo>
                  <a:lnTo>
                    <a:pt x="21600" y="14079"/>
                  </a:lnTo>
                  <a:lnTo>
                    <a:pt x="20093" y="15236"/>
                  </a:lnTo>
                  <a:lnTo>
                    <a:pt x="16074" y="15236"/>
                  </a:lnTo>
                  <a:lnTo>
                    <a:pt x="16074" y="14079"/>
                  </a:lnTo>
                  <a:lnTo>
                    <a:pt x="14316" y="14079"/>
                  </a:lnTo>
                  <a:lnTo>
                    <a:pt x="12809" y="15236"/>
                  </a:lnTo>
                  <a:lnTo>
                    <a:pt x="11302" y="15236"/>
                  </a:lnTo>
                  <a:lnTo>
                    <a:pt x="11302" y="18321"/>
                  </a:lnTo>
                  <a:lnTo>
                    <a:pt x="12809" y="19479"/>
                  </a:lnTo>
                  <a:lnTo>
                    <a:pt x="9795" y="19479"/>
                  </a:lnTo>
                  <a:lnTo>
                    <a:pt x="8791" y="20829"/>
                  </a:lnTo>
                  <a:lnTo>
                    <a:pt x="8791" y="21600"/>
                  </a:lnTo>
                  <a:lnTo>
                    <a:pt x="7284" y="21600"/>
                  </a:lnTo>
                  <a:lnTo>
                    <a:pt x="7284" y="19479"/>
                  </a:lnTo>
                  <a:lnTo>
                    <a:pt x="4019" y="17164"/>
                  </a:lnTo>
                  <a:lnTo>
                    <a:pt x="4019" y="16393"/>
                  </a:lnTo>
                  <a:lnTo>
                    <a:pt x="0" y="13114"/>
                  </a:lnTo>
                  <a:lnTo>
                    <a:pt x="0" y="8871"/>
                  </a:lnTo>
                  <a:lnTo>
                    <a:pt x="1005" y="7714"/>
                  </a:lnTo>
                  <a:lnTo>
                    <a:pt x="2512" y="6364"/>
                  </a:lnTo>
                  <a:lnTo>
                    <a:pt x="2512" y="4436"/>
                  </a:lnTo>
                  <a:lnTo>
                    <a:pt x="9795" y="4436"/>
                  </a:lnTo>
                  <a:lnTo>
                    <a:pt x="9795" y="0"/>
                  </a:lnTo>
                  <a:lnTo>
                    <a:pt x="1758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2" name="Freeform 507"/>
            <p:cNvSpPr/>
            <p:nvPr/>
          </p:nvSpPr>
          <p:spPr>
            <a:xfrm>
              <a:off x="3690336" y="2513098"/>
              <a:ext cx="145651" cy="2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1" y="0"/>
                  </a:moveTo>
                  <a:lnTo>
                    <a:pt x="16074" y="0"/>
                  </a:lnTo>
                  <a:lnTo>
                    <a:pt x="16074" y="2121"/>
                  </a:lnTo>
                  <a:lnTo>
                    <a:pt x="17581" y="3279"/>
                  </a:lnTo>
                  <a:lnTo>
                    <a:pt x="21600" y="3279"/>
                  </a:lnTo>
                  <a:lnTo>
                    <a:pt x="21600" y="6364"/>
                  </a:lnTo>
                  <a:lnTo>
                    <a:pt x="20093" y="7714"/>
                  </a:lnTo>
                  <a:lnTo>
                    <a:pt x="21600" y="8871"/>
                  </a:lnTo>
                  <a:lnTo>
                    <a:pt x="21600" y="14079"/>
                  </a:lnTo>
                  <a:lnTo>
                    <a:pt x="20093" y="15236"/>
                  </a:lnTo>
                  <a:lnTo>
                    <a:pt x="16074" y="15236"/>
                  </a:lnTo>
                  <a:lnTo>
                    <a:pt x="16074" y="14079"/>
                  </a:lnTo>
                  <a:lnTo>
                    <a:pt x="14316" y="14079"/>
                  </a:lnTo>
                  <a:lnTo>
                    <a:pt x="12809" y="15236"/>
                  </a:lnTo>
                  <a:lnTo>
                    <a:pt x="11302" y="15236"/>
                  </a:lnTo>
                  <a:lnTo>
                    <a:pt x="11302" y="18321"/>
                  </a:lnTo>
                  <a:lnTo>
                    <a:pt x="12809" y="19479"/>
                  </a:lnTo>
                  <a:lnTo>
                    <a:pt x="9795" y="19479"/>
                  </a:lnTo>
                  <a:lnTo>
                    <a:pt x="8791" y="20829"/>
                  </a:lnTo>
                  <a:lnTo>
                    <a:pt x="8791" y="21600"/>
                  </a:lnTo>
                  <a:lnTo>
                    <a:pt x="7284" y="21600"/>
                  </a:lnTo>
                  <a:lnTo>
                    <a:pt x="7284" y="19479"/>
                  </a:lnTo>
                  <a:lnTo>
                    <a:pt x="4019" y="17164"/>
                  </a:lnTo>
                  <a:lnTo>
                    <a:pt x="4019" y="16393"/>
                  </a:lnTo>
                  <a:lnTo>
                    <a:pt x="0" y="13114"/>
                  </a:lnTo>
                  <a:lnTo>
                    <a:pt x="0" y="8871"/>
                  </a:lnTo>
                  <a:lnTo>
                    <a:pt x="1005" y="7714"/>
                  </a:lnTo>
                  <a:lnTo>
                    <a:pt x="2512" y="6364"/>
                  </a:lnTo>
                  <a:lnTo>
                    <a:pt x="2512" y="4436"/>
                  </a:lnTo>
                  <a:lnTo>
                    <a:pt x="9795" y="4436"/>
                  </a:lnTo>
                  <a:lnTo>
                    <a:pt x="9795" y="0"/>
                  </a:lnTo>
                  <a:lnTo>
                    <a:pt x="1758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3" name="Freeform 508"/>
            <p:cNvSpPr/>
            <p:nvPr/>
          </p:nvSpPr>
          <p:spPr>
            <a:xfrm>
              <a:off x="3749612" y="2472976"/>
              <a:ext cx="177830" cy="27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16"/>
                  </a:lnTo>
                  <a:lnTo>
                    <a:pt x="20366" y="8811"/>
                  </a:lnTo>
                  <a:lnTo>
                    <a:pt x="20366" y="10232"/>
                  </a:lnTo>
                  <a:lnTo>
                    <a:pt x="18926" y="11084"/>
                  </a:lnTo>
                  <a:lnTo>
                    <a:pt x="16457" y="12789"/>
                  </a:lnTo>
                  <a:lnTo>
                    <a:pt x="16457" y="13500"/>
                  </a:lnTo>
                  <a:lnTo>
                    <a:pt x="15634" y="13500"/>
                  </a:lnTo>
                  <a:lnTo>
                    <a:pt x="15634" y="18474"/>
                  </a:lnTo>
                  <a:lnTo>
                    <a:pt x="14400" y="18474"/>
                  </a:lnTo>
                  <a:lnTo>
                    <a:pt x="14400" y="19042"/>
                  </a:lnTo>
                  <a:lnTo>
                    <a:pt x="13166" y="19042"/>
                  </a:lnTo>
                  <a:lnTo>
                    <a:pt x="13166" y="19895"/>
                  </a:lnTo>
                  <a:lnTo>
                    <a:pt x="11726" y="19895"/>
                  </a:lnTo>
                  <a:lnTo>
                    <a:pt x="11726" y="20747"/>
                  </a:lnTo>
                  <a:lnTo>
                    <a:pt x="3291" y="20747"/>
                  </a:lnTo>
                  <a:lnTo>
                    <a:pt x="3291" y="21600"/>
                  </a:lnTo>
                  <a:lnTo>
                    <a:pt x="2057" y="21600"/>
                  </a:lnTo>
                  <a:lnTo>
                    <a:pt x="2057" y="20747"/>
                  </a:lnTo>
                  <a:lnTo>
                    <a:pt x="823" y="20747"/>
                  </a:lnTo>
                  <a:lnTo>
                    <a:pt x="823" y="19895"/>
                  </a:lnTo>
                  <a:lnTo>
                    <a:pt x="0" y="19042"/>
                  </a:lnTo>
                  <a:lnTo>
                    <a:pt x="0" y="18474"/>
                  </a:lnTo>
                  <a:lnTo>
                    <a:pt x="823" y="17479"/>
                  </a:lnTo>
                  <a:lnTo>
                    <a:pt x="3291" y="17479"/>
                  </a:lnTo>
                  <a:lnTo>
                    <a:pt x="2057" y="16626"/>
                  </a:lnTo>
                  <a:lnTo>
                    <a:pt x="2057" y="14353"/>
                  </a:lnTo>
                  <a:lnTo>
                    <a:pt x="3291" y="14353"/>
                  </a:lnTo>
                  <a:lnTo>
                    <a:pt x="4526" y="13500"/>
                  </a:lnTo>
                  <a:lnTo>
                    <a:pt x="5966" y="13500"/>
                  </a:lnTo>
                  <a:lnTo>
                    <a:pt x="5966" y="14353"/>
                  </a:lnTo>
                  <a:lnTo>
                    <a:pt x="9257" y="14353"/>
                  </a:lnTo>
                  <a:lnTo>
                    <a:pt x="10491" y="13500"/>
                  </a:lnTo>
                  <a:lnTo>
                    <a:pt x="10491" y="9663"/>
                  </a:lnTo>
                  <a:lnTo>
                    <a:pt x="9257" y="8811"/>
                  </a:lnTo>
                  <a:lnTo>
                    <a:pt x="8023" y="8811"/>
                  </a:lnTo>
                  <a:lnTo>
                    <a:pt x="9257" y="8811"/>
                  </a:lnTo>
                  <a:lnTo>
                    <a:pt x="10491" y="7816"/>
                  </a:lnTo>
                  <a:lnTo>
                    <a:pt x="10491" y="5542"/>
                  </a:lnTo>
                  <a:lnTo>
                    <a:pt x="7200" y="5542"/>
                  </a:lnTo>
                  <a:lnTo>
                    <a:pt x="5966" y="4689"/>
                  </a:lnTo>
                  <a:lnTo>
                    <a:pt x="5966" y="3126"/>
                  </a:lnTo>
                  <a:lnTo>
                    <a:pt x="14400" y="4121"/>
                  </a:lnTo>
                  <a:lnTo>
                    <a:pt x="15634" y="1421"/>
                  </a:lnTo>
                  <a:lnTo>
                    <a:pt x="15634" y="853"/>
                  </a:lnTo>
                  <a:lnTo>
                    <a:pt x="16457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4" name="Freeform 509"/>
            <p:cNvSpPr/>
            <p:nvPr/>
          </p:nvSpPr>
          <p:spPr>
            <a:xfrm>
              <a:off x="3749612" y="2472976"/>
              <a:ext cx="177830" cy="27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16"/>
                  </a:lnTo>
                  <a:lnTo>
                    <a:pt x="20366" y="8811"/>
                  </a:lnTo>
                  <a:lnTo>
                    <a:pt x="20366" y="10232"/>
                  </a:lnTo>
                  <a:lnTo>
                    <a:pt x="18926" y="11084"/>
                  </a:lnTo>
                  <a:lnTo>
                    <a:pt x="16457" y="12789"/>
                  </a:lnTo>
                  <a:lnTo>
                    <a:pt x="16457" y="13500"/>
                  </a:lnTo>
                  <a:lnTo>
                    <a:pt x="15634" y="13500"/>
                  </a:lnTo>
                  <a:lnTo>
                    <a:pt x="15634" y="18474"/>
                  </a:lnTo>
                  <a:lnTo>
                    <a:pt x="14400" y="18474"/>
                  </a:lnTo>
                  <a:lnTo>
                    <a:pt x="14400" y="19042"/>
                  </a:lnTo>
                  <a:lnTo>
                    <a:pt x="13166" y="19042"/>
                  </a:lnTo>
                  <a:lnTo>
                    <a:pt x="13166" y="19895"/>
                  </a:lnTo>
                  <a:lnTo>
                    <a:pt x="11726" y="19895"/>
                  </a:lnTo>
                  <a:lnTo>
                    <a:pt x="11726" y="20747"/>
                  </a:lnTo>
                  <a:lnTo>
                    <a:pt x="3291" y="20747"/>
                  </a:lnTo>
                  <a:lnTo>
                    <a:pt x="3291" y="21600"/>
                  </a:lnTo>
                  <a:lnTo>
                    <a:pt x="2057" y="21600"/>
                  </a:lnTo>
                  <a:lnTo>
                    <a:pt x="2057" y="20747"/>
                  </a:lnTo>
                  <a:lnTo>
                    <a:pt x="823" y="20747"/>
                  </a:lnTo>
                  <a:lnTo>
                    <a:pt x="823" y="19895"/>
                  </a:lnTo>
                  <a:lnTo>
                    <a:pt x="0" y="19042"/>
                  </a:lnTo>
                  <a:lnTo>
                    <a:pt x="0" y="18474"/>
                  </a:lnTo>
                  <a:lnTo>
                    <a:pt x="823" y="17479"/>
                  </a:lnTo>
                  <a:lnTo>
                    <a:pt x="3291" y="17479"/>
                  </a:lnTo>
                  <a:lnTo>
                    <a:pt x="2057" y="16626"/>
                  </a:lnTo>
                  <a:lnTo>
                    <a:pt x="2057" y="14353"/>
                  </a:lnTo>
                  <a:lnTo>
                    <a:pt x="3291" y="14353"/>
                  </a:lnTo>
                  <a:lnTo>
                    <a:pt x="4526" y="13500"/>
                  </a:lnTo>
                  <a:lnTo>
                    <a:pt x="5966" y="13500"/>
                  </a:lnTo>
                  <a:lnTo>
                    <a:pt x="5966" y="14353"/>
                  </a:lnTo>
                  <a:lnTo>
                    <a:pt x="9257" y="14353"/>
                  </a:lnTo>
                  <a:lnTo>
                    <a:pt x="10491" y="13500"/>
                  </a:lnTo>
                  <a:lnTo>
                    <a:pt x="10491" y="9663"/>
                  </a:lnTo>
                  <a:lnTo>
                    <a:pt x="9257" y="8811"/>
                  </a:lnTo>
                  <a:lnTo>
                    <a:pt x="8023" y="8811"/>
                  </a:lnTo>
                  <a:lnTo>
                    <a:pt x="9257" y="8811"/>
                  </a:lnTo>
                  <a:lnTo>
                    <a:pt x="10491" y="7816"/>
                  </a:lnTo>
                  <a:lnTo>
                    <a:pt x="10491" y="5542"/>
                  </a:lnTo>
                  <a:lnTo>
                    <a:pt x="7200" y="5542"/>
                  </a:lnTo>
                  <a:lnTo>
                    <a:pt x="5966" y="4689"/>
                  </a:lnTo>
                  <a:lnTo>
                    <a:pt x="5966" y="3126"/>
                  </a:lnTo>
                  <a:lnTo>
                    <a:pt x="14400" y="4121"/>
                  </a:lnTo>
                  <a:lnTo>
                    <a:pt x="15634" y="1421"/>
                  </a:lnTo>
                  <a:lnTo>
                    <a:pt x="15634" y="853"/>
                  </a:lnTo>
                  <a:lnTo>
                    <a:pt x="16457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5" name="Freeform 510"/>
            <p:cNvSpPr/>
            <p:nvPr/>
          </p:nvSpPr>
          <p:spPr>
            <a:xfrm>
              <a:off x="3690336" y="2153823"/>
              <a:ext cx="187991" cy="37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8" y="0"/>
                  </a:moveTo>
                  <a:lnTo>
                    <a:pt x="15568" y="1271"/>
                  </a:lnTo>
                  <a:lnTo>
                    <a:pt x="16735" y="1906"/>
                  </a:lnTo>
                  <a:lnTo>
                    <a:pt x="16735" y="2329"/>
                  </a:lnTo>
                  <a:lnTo>
                    <a:pt x="15568" y="3071"/>
                  </a:lnTo>
                  <a:lnTo>
                    <a:pt x="15568" y="3706"/>
                  </a:lnTo>
                  <a:lnTo>
                    <a:pt x="14400" y="4129"/>
                  </a:lnTo>
                  <a:lnTo>
                    <a:pt x="13622" y="4765"/>
                  </a:lnTo>
                  <a:lnTo>
                    <a:pt x="13622" y="6035"/>
                  </a:lnTo>
                  <a:lnTo>
                    <a:pt x="12454" y="6459"/>
                  </a:lnTo>
                  <a:lnTo>
                    <a:pt x="12454" y="7835"/>
                  </a:lnTo>
                  <a:lnTo>
                    <a:pt x="11092" y="7835"/>
                  </a:lnTo>
                  <a:lnTo>
                    <a:pt x="11092" y="9529"/>
                  </a:lnTo>
                  <a:lnTo>
                    <a:pt x="9924" y="10165"/>
                  </a:lnTo>
                  <a:lnTo>
                    <a:pt x="9924" y="10694"/>
                  </a:lnTo>
                  <a:lnTo>
                    <a:pt x="8757" y="11965"/>
                  </a:lnTo>
                  <a:lnTo>
                    <a:pt x="8757" y="12600"/>
                  </a:lnTo>
                  <a:lnTo>
                    <a:pt x="7589" y="12600"/>
                  </a:lnTo>
                  <a:lnTo>
                    <a:pt x="7589" y="13024"/>
                  </a:lnTo>
                  <a:lnTo>
                    <a:pt x="5643" y="11965"/>
                  </a:lnTo>
                  <a:lnTo>
                    <a:pt x="3114" y="11965"/>
                  </a:lnTo>
                  <a:lnTo>
                    <a:pt x="1946" y="12600"/>
                  </a:lnTo>
                  <a:lnTo>
                    <a:pt x="1946" y="13659"/>
                  </a:lnTo>
                  <a:lnTo>
                    <a:pt x="778" y="14400"/>
                  </a:lnTo>
                  <a:lnTo>
                    <a:pt x="778" y="15035"/>
                  </a:lnTo>
                  <a:lnTo>
                    <a:pt x="0" y="15459"/>
                  </a:lnTo>
                  <a:lnTo>
                    <a:pt x="0" y="17153"/>
                  </a:lnTo>
                  <a:lnTo>
                    <a:pt x="3114" y="17153"/>
                  </a:lnTo>
                  <a:lnTo>
                    <a:pt x="3114" y="20859"/>
                  </a:lnTo>
                  <a:lnTo>
                    <a:pt x="20432" y="21600"/>
                  </a:lnTo>
                  <a:lnTo>
                    <a:pt x="21600" y="19588"/>
                  </a:lnTo>
                  <a:lnTo>
                    <a:pt x="21600" y="19165"/>
                  </a:lnTo>
                  <a:lnTo>
                    <a:pt x="20432" y="19165"/>
                  </a:lnTo>
                  <a:lnTo>
                    <a:pt x="20432" y="18529"/>
                  </a:lnTo>
                  <a:lnTo>
                    <a:pt x="17903" y="18529"/>
                  </a:lnTo>
                  <a:lnTo>
                    <a:pt x="16735" y="17894"/>
                  </a:lnTo>
                  <a:lnTo>
                    <a:pt x="16735" y="16729"/>
                  </a:lnTo>
                  <a:lnTo>
                    <a:pt x="15568" y="16094"/>
                  </a:lnTo>
                  <a:lnTo>
                    <a:pt x="15568" y="15459"/>
                  </a:lnTo>
                  <a:lnTo>
                    <a:pt x="16735" y="14400"/>
                  </a:lnTo>
                  <a:lnTo>
                    <a:pt x="16735" y="13024"/>
                  </a:lnTo>
                  <a:lnTo>
                    <a:pt x="17903" y="12600"/>
                  </a:lnTo>
                  <a:lnTo>
                    <a:pt x="17903" y="11965"/>
                  </a:lnTo>
                  <a:lnTo>
                    <a:pt x="19265" y="11329"/>
                  </a:lnTo>
                  <a:lnTo>
                    <a:pt x="19265" y="8894"/>
                  </a:lnTo>
                  <a:lnTo>
                    <a:pt x="17903" y="8471"/>
                  </a:lnTo>
                  <a:lnTo>
                    <a:pt x="17903" y="7835"/>
                  </a:lnTo>
                  <a:lnTo>
                    <a:pt x="16735" y="7835"/>
                  </a:lnTo>
                  <a:lnTo>
                    <a:pt x="16735" y="6459"/>
                  </a:lnTo>
                  <a:lnTo>
                    <a:pt x="15568" y="6035"/>
                  </a:lnTo>
                  <a:lnTo>
                    <a:pt x="16735" y="6035"/>
                  </a:lnTo>
                  <a:lnTo>
                    <a:pt x="16735" y="5400"/>
                  </a:lnTo>
                  <a:lnTo>
                    <a:pt x="19265" y="5400"/>
                  </a:lnTo>
                  <a:lnTo>
                    <a:pt x="19265" y="4765"/>
                  </a:lnTo>
                  <a:lnTo>
                    <a:pt x="17903" y="4129"/>
                  </a:lnTo>
                  <a:lnTo>
                    <a:pt x="17903" y="635"/>
                  </a:lnTo>
                  <a:lnTo>
                    <a:pt x="16735" y="635"/>
                  </a:lnTo>
                  <a:lnTo>
                    <a:pt x="16735" y="0"/>
                  </a:lnTo>
                  <a:lnTo>
                    <a:pt x="15568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6" name="Freeform 511"/>
            <p:cNvSpPr/>
            <p:nvPr/>
          </p:nvSpPr>
          <p:spPr>
            <a:xfrm>
              <a:off x="3690336" y="2153823"/>
              <a:ext cx="187991" cy="37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8" y="0"/>
                  </a:moveTo>
                  <a:lnTo>
                    <a:pt x="15568" y="1271"/>
                  </a:lnTo>
                  <a:lnTo>
                    <a:pt x="16735" y="1906"/>
                  </a:lnTo>
                  <a:lnTo>
                    <a:pt x="16735" y="2329"/>
                  </a:lnTo>
                  <a:lnTo>
                    <a:pt x="15568" y="3071"/>
                  </a:lnTo>
                  <a:lnTo>
                    <a:pt x="15568" y="3706"/>
                  </a:lnTo>
                  <a:lnTo>
                    <a:pt x="14400" y="4129"/>
                  </a:lnTo>
                  <a:lnTo>
                    <a:pt x="13622" y="4765"/>
                  </a:lnTo>
                  <a:lnTo>
                    <a:pt x="13622" y="6035"/>
                  </a:lnTo>
                  <a:lnTo>
                    <a:pt x="12454" y="6459"/>
                  </a:lnTo>
                  <a:lnTo>
                    <a:pt x="12454" y="7835"/>
                  </a:lnTo>
                  <a:lnTo>
                    <a:pt x="11092" y="7835"/>
                  </a:lnTo>
                  <a:lnTo>
                    <a:pt x="11092" y="9529"/>
                  </a:lnTo>
                  <a:lnTo>
                    <a:pt x="9924" y="10165"/>
                  </a:lnTo>
                  <a:lnTo>
                    <a:pt x="9924" y="10694"/>
                  </a:lnTo>
                  <a:lnTo>
                    <a:pt x="8757" y="11965"/>
                  </a:lnTo>
                  <a:lnTo>
                    <a:pt x="8757" y="12600"/>
                  </a:lnTo>
                  <a:lnTo>
                    <a:pt x="7589" y="12600"/>
                  </a:lnTo>
                  <a:lnTo>
                    <a:pt x="7589" y="13024"/>
                  </a:lnTo>
                  <a:lnTo>
                    <a:pt x="5643" y="11965"/>
                  </a:lnTo>
                  <a:lnTo>
                    <a:pt x="3114" y="11965"/>
                  </a:lnTo>
                  <a:lnTo>
                    <a:pt x="1946" y="12600"/>
                  </a:lnTo>
                  <a:lnTo>
                    <a:pt x="1946" y="13659"/>
                  </a:lnTo>
                  <a:lnTo>
                    <a:pt x="778" y="14400"/>
                  </a:lnTo>
                  <a:lnTo>
                    <a:pt x="778" y="15035"/>
                  </a:lnTo>
                  <a:lnTo>
                    <a:pt x="0" y="15459"/>
                  </a:lnTo>
                  <a:lnTo>
                    <a:pt x="0" y="17153"/>
                  </a:lnTo>
                  <a:lnTo>
                    <a:pt x="3114" y="17153"/>
                  </a:lnTo>
                  <a:lnTo>
                    <a:pt x="3114" y="20859"/>
                  </a:lnTo>
                  <a:lnTo>
                    <a:pt x="20432" y="21600"/>
                  </a:lnTo>
                  <a:lnTo>
                    <a:pt x="21600" y="19588"/>
                  </a:lnTo>
                  <a:lnTo>
                    <a:pt x="21600" y="19165"/>
                  </a:lnTo>
                  <a:lnTo>
                    <a:pt x="20432" y="19165"/>
                  </a:lnTo>
                  <a:lnTo>
                    <a:pt x="20432" y="18529"/>
                  </a:lnTo>
                  <a:lnTo>
                    <a:pt x="17903" y="18529"/>
                  </a:lnTo>
                  <a:lnTo>
                    <a:pt x="16735" y="17894"/>
                  </a:lnTo>
                  <a:lnTo>
                    <a:pt x="16735" y="16729"/>
                  </a:lnTo>
                  <a:lnTo>
                    <a:pt x="15568" y="16094"/>
                  </a:lnTo>
                  <a:lnTo>
                    <a:pt x="15568" y="15459"/>
                  </a:lnTo>
                  <a:lnTo>
                    <a:pt x="16735" y="14400"/>
                  </a:lnTo>
                  <a:lnTo>
                    <a:pt x="16735" y="13024"/>
                  </a:lnTo>
                  <a:lnTo>
                    <a:pt x="17903" y="12600"/>
                  </a:lnTo>
                  <a:lnTo>
                    <a:pt x="17903" y="11965"/>
                  </a:lnTo>
                  <a:lnTo>
                    <a:pt x="19265" y="11329"/>
                  </a:lnTo>
                  <a:lnTo>
                    <a:pt x="19265" y="8894"/>
                  </a:lnTo>
                  <a:lnTo>
                    <a:pt x="17903" y="8471"/>
                  </a:lnTo>
                  <a:lnTo>
                    <a:pt x="17903" y="7835"/>
                  </a:lnTo>
                  <a:lnTo>
                    <a:pt x="16735" y="7835"/>
                  </a:lnTo>
                  <a:lnTo>
                    <a:pt x="16735" y="6459"/>
                  </a:lnTo>
                  <a:lnTo>
                    <a:pt x="15568" y="6035"/>
                  </a:lnTo>
                  <a:lnTo>
                    <a:pt x="16735" y="6035"/>
                  </a:lnTo>
                  <a:lnTo>
                    <a:pt x="16735" y="5400"/>
                  </a:lnTo>
                  <a:lnTo>
                    <a:pt x="19265" y="5400"/>
                  </a:lnTo>
                  <a:lnTo>
                    <a:pt x="19265" y="4765"/>
                  </a:lnTo>
                  <a:lnTo>
                    <a:pt x="17903" y="4129"/>
                  </a:lnTo>
                  <a:lnTo>
                    <a:pt x="17903" y="635"/>
                  </a:lnTo>
                  <a:lnTo>
                    <a:pt x="16735" y="635"/>
                  </a:lnTo>
                  <a:lnTo>
                    <a:pt x="16735" y="0"/>
                  </a:lnTo>
                  <a:lnTo>
                    <a:pt x="15568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7" name="Freeform 512"/>
            <p:cNvSpPr/>
            <p:nvPr/>
          </p:nvSpPr>
          <p:spPr>
            <a:xfrm>
              <a:off x="4332208" y="2431030"/>
              <a:ext cx="187991" cy="28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2" y="15546"/>
                  </a:moveTo>
                  <a:lnTo>
                    <a:pt x="20432" y="4540"/>
                  </a:lnTo>
                  <a:lnTo>
                    <a:pt x="19265" y="4540"/>
                  </a:lnTo>
                  <a:lnTo>
                    <a:pt x="20432" y="4540"/>
                  </a:lnTo>
                  <a:lnTo>
                    <a:pt x="20432" y="3164"/>
                  </a:lnTo>
                  <a:lnTo>
                    <a:pt x="21600" y="3164"/>
                  </a:lnTo>
                  <a:lnTo>
                    <a:pt x="21600" y="1376"/>
                  </a:lnTo>
                  <a:lnTo>
                    <a:pt x="19265" y="1376"/>
                  </a:lnTo>
                  <a:lnTo>
                    <a:pt x="19265" y="825"/>
                  </a:lnTo>
                  <a:lnTo>
                    <a:pt x="17903" y="1376"/>
                  </a:lnTo>
                  <a:lnTo>
                    <a:pt x="17124" y="1376"/>
                  </a:lnTo>
                  <a:lnTo>
                    <a:pt x="17124" y="2339"/>
                  </a:lnTo>
                  <a:lnTo>
                    <a:pt x="15957" y="2339"/>
                  </a:lnTo>
                  <a:lnTo>
                    <a:pt x="14789" y="3164"/>
                  </a:lnTo>
                  <a:lnTo>
                    <a:pt x="13622" y="2339"/>
                  </a:lnTo>
                  <a:lnTo>
                    <a:pt x="12454" y="2339"/>
                  </a:lnTo>
                  <a:lnTo>
                    <a:pt x="11092" y="1376"/>
                  </a:lnTo>
                  <a:lnTo>
                    <a:pt x="10314" y="1376"/>
                  </a:lnTo>
                  <a:lnTo>
                    <a:pt x="10314" y="825"/>
                  </a:lnTo>
                  <a:lnTo>
                    <a:pt x="5643" y="825"/>
                  </a:lnTo>
                  <a:lnTo>
                    <a:pt x="4281" y="0"/>
                  </a:lnTo>
                  <a:lnTo>
                    <a:pt x="0" y="0"/>
                  </a:lnTo>
                  <a:lnTo>
                    <a:pt x="0" y="3164"/>
                  </a:lnTo>
                  <a:lnTo>
                    <a:pt x="1168" y="3990"/>
                  </a:lnTo>
                  <a:lnTo>
                    <a:pt x="1168" y="9906"/>
                  </a:lnTo>
                  <a:lnTo>
                    <a:pt x="0" y="10731"/>
                  </a:lnTo>
                  <a:lnTo>
                    <a:pt x="0" y="13070"/>
                  </a:lnTo>
                  <a:lnTo>
                    <a:pt x="3503" y="15546"/>
                  </a:lnTo>
                  <a:lnTo>
                    <a:pt x="5643" y="15546"/>
                  </a:lnTo>
                  <a:lnTo>
                    <a:pt x="9146" y="17885"/>
                  </a:lnTo>
                  <a:lnTo>
                    <a:pt x="9146" y="19261"/>
                  </a:lnTo>
                  <a:lnTo>
                    <a:pt x="12454" y="21600"/>
                  </a:lnTo>
                  <a:lnTo>
                    <a:pt x="13622" y="21600"/>
                  </a:lnTo>
                  <a:lnTo>
                    <a:pt x="15957" y="20087"/>
                  </a:lnTo>
                  <a:lnTo>
                    <a:pt x="15957" y="19261"/>
                  </a:lnTo>
                  <a:lnTo>
                    <a:pt x="17903" y="17885"/>
                  </a:lnTo>
                  <a:lnTo>
                    <a:pt x="17903" y="17060"/>
                  </a:lnTo>
                  <a:lnTo>
                    <a:pt x="20432" y="1554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8" name="Freeform 513"/>
            <p:cNvSpPr/>
            <p:nvPr/>
          </p:nvSpPr>
          <p:spPr>
            <a:xfrm>
              <a:off x="4332208" y="2431030"/>
              <a:ext cx="187991" cy="28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2" y="15546"/>
                  </a:moveTo>
                  <a:lnTo>
                    <a:pt x="20432" y="4540"/>
                  </a:lnTo>
                  <a:lnTo>
                    <a:pt x="19265" y="4540"/>
                  </a:lnTo>
                  <a:lnTo>
                    <a:pt x="20432" y="4540"/>
                  </a:lnTo>
                  <a:lnTo>
                    <a:pt x="20432" y="3164"/>
                  </a:lnTo>
                  <a:lnTo>
                    <a:pt x="21600" y="3164"/>
                  </a:lnTo>
                  <a:lnTo>
                    <a:pt x="21600" y="1376"/>
                  </a:lnTo>
                  <a:lnTo>
                    <a:pt x="19265" y="1376"/>
                  </a:lnTo>
                  <a:lnTo>
                    <a:pt x="19265" y="825"/>
                  </a:lnTo>
                  <a:lnTo>
                    <a:pt x="17903" y="1376"/>
                  </a:lnTo>
                  <a:lnTo>
                    <a:pt x="17124" y="1376"/>
                  </a:lnTo>
                  <a:lnTo>
                    <a:pt x="17124" y="2339"/>
                  </a:lnTo>
                  <a:lnTo>
                    <a:pt x="15957" y="2339"/>
                  </a:lnTo>
                  <a:lnTo>
                    <a:pt x="14789" y="3164"/>
                  </a:lnTo>
                  <a:lnTo>
                    <a:pt x="13622" y="2339"/>
                  </a:lnTo>
                  <a:lnTo>
                    <a:pt x="12454" y="2339"/>
                  </a:lnTo>
                  <a:lnTo>
                    <a:pt x="11092" y="1376"/>
                  </a:lnTo>
                  <a:lnTo>
                    <a:pt x="10314" y="1376"/>
                  </a:lnTo>
                  <a:lnTo>
                    <a:pt x="10314" y="825"/>
                  </a:lnTo>
                  <a:lnTo>
                    <a:pt x="5643" y="825"/>
                  </a:lnTo>
                  <a:lnTo>
                    <a:pt x="4281" y="0"/>
                  </a:lnTo>
                  <a:lnTo>
                    <a:pt x="0" y="0"/>
                  </a:lnTo>
                  <a:lnTo>
                    <a:pt x="0" y="3164"/>
                  </a:lnTo>
                  <a:lnTo>
                    <a:pt x="1168" y="3990"/>
                  </a:lnTo>
                  <a:lnTo>
                    <a:pt x="1168" y="9906"/>
                  </a:lnTo>
                  <a:lnTo>
                    <a:pt x="0" y="10731"/>
                  </a:lnTo>
                  <a:lnTo>
                    <a:pt x="0" y="13070"/>
                  </a:lnTo>
                  <a:lnTo>
                    <a:pt x="3503" y="15546"/>
                  </a:lnTo>
                  <a:lnTo>
                    <a:pt x="5643" y="15546"/>
                  </a:lnTo>
                  <a:lnTo>
                    <a:pt x="9146" y="17885"/>
                  </a:lnTo>
                  <a:lnTo>
                    <a:pt x="9146" y="19261"/>
                  </a:lnTo>
                  <a:lnTo>
                    <a:pt x="12454" y="21600"/>
                  </a:lnTo>
                  <a:lnTo>
                    <a:pt x="13622" y="21600"/>
                  </a:lnTo>
                  <a:lnTo>
                    <a:pt x="15957" y="20087"/>
                  </a:lnTo>
                  <a:lnTo>
                    <a:pt x="15957" y="19261"/>
                  </a:lnTo>
                  <a:lnTo>
                    <a:pt x="17903" y="17885"/>
                  </a:lnTo>
                  <a:lnTo>
                    <a:pt x="17903" y="17060"/>
                  </a:lnTo>
                  <a:lnTo>
                    <a:pt x="20432" y="1554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9" name="Freeform 514"/>
            <p:cNvSpPr/>
            <p:nvPr/>
          </p:nvSpPr>
          <p:spPr>
            <a:xfrm>
              <a:off x="4213656" y="2462034"/>
              <a:ext cx="128715" cy="16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5" y="0"/>
                  </a:moveTo>
                  <a:lnTo>
                    <a:pt x="19895" y="1440"/>
                  </a:lnTo>
                  <a:lnTo>
                    <a:pt x="21600" y="2880"/>
                  </a:lnTo>
                  <a:lnTo>
                    <a:pt x="21600" y="12240"/>
                  </a:lnTo>
                  <a:lnTo>
                    <a:pt x="19895" y="13200"/>
                  </a:lnTo>
                  <a:lnTo>
                    <a:pt x="19895" y="16320"/>
                  </a:lnTo>
                  <a:lnTo>
                    <a:pt x="18189" y="17760"/>
                  </a:lnTo>
                  <a:lnTo>
                    <a:pt x="19895" y="18720"/>
                  </a:lnTo>
                  <a:lnTo>
                    <a:pt x="4547" y="18720"/>
                  </a:lnTo>
                  <a:lnTo>
                    <a:pt x="4547" y="20160"/>
                  </a:lnTo>
                  <a:lnTo>
                    <a:pt x="3411" y="20160"/>
                  </a:lnTo>
                  <a:lnTo>
                    <a:pt x="3411" y="21600"/>
                  </a:lnTo>
                  <a:lnTo>
                    <a:pt x="1705" y="21600"/>
                  </a:lnTo>
                  <a:lnTo>
                    <a:pt x="1705" y="20160"/>
                  </a:lnTo>
                  <a:lnTo>
                    <a:pt x="0" y="20160"/>
                  </a:lnTo>
                  <a:lnTo>
                    <a:pt x="0" y="13200"/>
                  </a:lnTo>
                  <a:lnTo>
                    <a:pt x="1705" y="12240"/>
                  </a:lnTo>
                  <a:lnTo>
                    <a:pt x="4547" y="9360"/>
                  </a:lnTo>
                  <a:lnTo>
                    <a:pt x="6253" y="9360"/>
                  </a:lnTo>
                  <a:lnTo>
                    <a:pt x="6253" y="8400"/>
                  </a:lnTo>
                  <a:lnTo>
                    <a:pt x="8242" y="6720"/>
                  </a:lnTo>
                  <a:lnTo>
                    <a:pt x="6253" y="5280"/>
                  </a:lnTo>
                  <a:lnTo>
                    <a:pt x="6253" y="2880"/>
                  </a:lnTo>
                  <a:lnTo>
                    <a:pt x="4547" y="1440"/>
                  </a:lnTo>
                  <a:lnTo>
                    <a:pt x="13358" y="1440"/>
                  </a:lnTo>
                  <a:lnTo>
                    <a:pt x="13358" y="0"/>
                  </a:lnTo>
                  <a:lnTo>
                    <a:pt x="1989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0" name="Freeform 515"/>
            <p:cNvSpPr/>
            <p:nvPr/>
          </p:nvSpPr>
          <p:spPr>
            <a:xfrm>
              <a:off x="4213656" y="2462034"/>
              <a:ext cx="128715" cy="16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5" y="0"/>
                  </a:moveTo>
                  <a:lnTo>
                    <a:pt x="19895" y="1440"/>
                  </a:lnTo>
                  <a:lnTo>
                    <a:pt x="21600" y="2880"/>
                  </a:lnTo>
                  <a:lnTo>
                    <a:pt x="21600" y="12240"/>
                  </a:lnTo>
                  <a:lnTo>
                    <a:pt x="19895" y="13200"/>
                  </a:lnTo>
                  <a:lnTo>
                    <a:pt x="19895" y="16320"/>
                  </a:lnTo>
                  <a:lnTo>
                    <a:pt x="18189" y="17760"/>
                  </a:lnTo>
                  <a:lnTo>
                    <a:pt x="19895" y="18720"/>
                  </a:lnTo>
                  <a:lnTo>
                    <a:pt x="4547" y="18720"/>
                  </a:lnTo>
                  <a:lnTo>
                    <a:pt x="4547" y="20160"/>
                  </a:lnTo>
                  <a:lnTo>
                    <a:pt x="3411" y="20160"/>
                  </a:lnTo>
                  <a:lnTo>
                    <a:pt x="3411" y="21600"/>
                  </a:lnTo>
                  <a:lnTo>
                    <a:pt x="1705" y="21600"/>
                  </a:lnTo>
                  <a:lnTo>
                    <a:pt x="1705" y="20160"/>
                  </a:lnTo>
                  <a:lnTo>
                    <a:pt x="0" y="20160"/>
                  </a:lnTo>
                  <a:lnTo>
                    <a:pt x="0" y="13200"/>
                  </a:lnTo>
                  <a:lnTo>
                    <a:pt x="1705" y="12240"/>
                  </a:lnTo>
                  <a:lnTo>
                    <a:pt x="4547" y="9360"/>
                  </a:lnTo>
                  <a:lnTo>
                    <a:pt x="6253" y="9360"/>
                  </a:lnTo>
                  <a:lnTo>
                    <a:pt x="6253" y="8400"/>
                  </a:lnTo>
                  <a:lnTo>
                    <a:pt x="8242" y="6720"/>
                  </a:lnTo>
                  <a:lnTo>
                    <a:pt x="6253" y="5280"/>
                  </a:lnTo>
                  <a:lnTo>
                    <a:pt x="6253" y="2880"/>
                  </a:lnTo>
                  <a:lnTo>
                    <a:pt x="4547" y="1440"/>
                  </a:lnTo>
                  <a:lnTo>
                    <a:pt x="13358" y="1440"/>
                  </a:lnTo>
                  <a:lnTo>
                    <a:pt x="13358" y="0"/>
                  </a:lnTo>
                  <a:lnTo>
                    <a:pt x="1989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1" name="Freeform 516"/>
            <p:cNvSpPr/>
            <p:nvPr/>
          </p:nvSpPr>
          <p:spPr>
            <a:xfrm>
              <a:off x="4213656" y="2604284"/>
              <a:ext cx="267590" cy="36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87" y="0"/>
                  </a:moveTo>
                  <a:lnTo>
                    <a:pt x="8749" y="0"/>
                  </a:lnTo>
                  <a:lnTo>
                    <a:pt x="10390" y="655"/>
                  </a:lnTo>
                  <a:lnTo>
                    <a:pt x="12577" y="2509"/>
                  </a:lnTo>
                  <a:lnTo>
                    <a:pt x="13534" y="2509"/>
                  </a:lnTo>
                  <a:lnTo>
                    <a:pt x="15995" y="4255"/>
                  </a:lnTo>
                  <a:lnTo>
                    <a:pt x="15995" y="4909"/>
                  </a:lnTo>
                  <a:lnTo>
                    <a:pt x="16815" y="5564"/>
                  </a:lnTo>
                  <a:lnTo>
                    <a:pt x="17362" y="6327"/>
                  </a:lnTo>
                  <a:lnTo>
                    <a:pt x="17362" y="6764"/>
                  </a:lnTo>
                  <a:lnTo>
                    <a:pt x="19139" y="6764"/>
                  </a:lnTo>
                  <a:lnTo>
                    <a:pt x="19139" y="7418"/>
                  </a:lnTo>
                  <a:lnTo>
                    <a:pt x="19959" y="7418"/>
                  </a:lnTo>
                  <a:lnTo>
                    <a:pt x="19139" y="7418"/>
                  </a:lnTo>
                  <a:lnTo>
                    <a:pt x="19139" y="8727"/>
                  </a:lnTo>
                  <a:lnTo>
                    <a:pt x="18319" y="8727"/>
                  </a:lnTo>
                  <a:lnTo>
                    <a:pt x="18319" y="9927"/>
                  </a:lnTo>
                  <a:lnTo>
                    <a:pt x="19139" y="10582"/>
                  </a:lnTo>
                  <a:lnTo>
                    <a:pt x="19139" y="17345"/>
                  </a:lnTo>
                  <a:lnTo>
                    <a:pt x="19959" y="18000"/>
                  </a:lnTo>
                  <a:lnTo>
                    <a:pt x="19959" y="18436"/>
                  </a:lnTo>
                  <a:lnTo>
                    <a:pt x="20780" y="18436"/>
                  </a:lnTo>
                  <a:lnTo>
                    <a:pt x="20780" y="19091"/>
                  </a:lnTo>
                  <a:lnTo>
                    <a:pt x="21600" y="19091"/>
                  </a:lnTo>
                  <a:lnTo>
                    <a:pt x="19959" y="20182"/>
                  </a:lnTo>
                  <a:lnTo>
                    <a:pt x="19139" y="20182"/>
                  </a:lnTo>
                  <a:lnTo>
                    <a:pt x="17362" y="20836"/>
                  </a:lnTo>
                  <a:lnTo>
                    <a:pt x="16815" y="21600"/>
                  </a:lnTo>
                  <a:lnTo>
                    <a:pt x="14354" y="21600"/>
                  </a:lnTo>
                  <a:lnTo>
                    <a:pt x="14354" y="20836"/>
                  </a:lnTo>
                  <a:lnTo>
                    <a:pt x="12577" y="20836"/>
                  </a:lnTo>
                  <a:lnTo>
                    <a:pt x="12030" y="21600"/>
                  </a:lnTo>
                  <a:lnTo>
                    <a:pt x="10390" y="21600"/>
                  </a:lnTo>
                  <a:lnTo>
                    <a:pt x="10390" y="19091"/>
                  </a:lnTo>
                  <a:lnTo>
                    <a:pt x="9570" y="18436"/>
                  </a:lnTo>
                  <a:lnTo>
                    <a:pt x="9570" y="18000"/>
                  </a:lnTo>
                  <a:lnTo>
                    <a:pt x="8749" y="18000"/>
                  </a:lnTo>
                  <a:lnTo>
                    <a:pt x="8749" y="17345"/>
                  </a:lnTo>
                  <a:lnTo>
                    <a:pt x="6425" y="17345"/>
                  </a:lnTo>
                  <a:lnTo>
                    <a:pt x="5605" y="16582"/>
                  </a:lnTo>
                  <a:lnTo>
                    <a:pt x="4785" y="16582"/>
                  </a:lnTo>
                  <a:lnTo>
                    <a:pt x="3965" y="15927"/>
                  </a:lnTo>
                  <a:lnTo>
                    <a:pt x="3008" y="15927"/>
                  </a:lnTo>
                  <a:lnTo>
                    <a:pt x="2187" y="15491"/>
                  </a:lnTo>
                  <a:lnTo>
                    <a:pt x="2187" y="13418"/>
                  </a:lnTo>
                  <a:lnTo>
                    <a:pt x="1641" y="13418"/>
                  </a:lnTo>
                  <a:lnTo>
                    <a:pt x="1641" y="12327"/>
                  </a:lnTo>
                  <a:lnTo>
                    <a:pt x="820" y="12327"/>
                  </a:lnTo>
                  <a:lnTo>
                    <a:pt x="0" y="11673"/>
                  </a:lnTo>
                  <a:lnTo>
                    <a:pt x="0" y="7418"/>
                  </a:lnTo>
                  <a:lnTo>
                    <a:pt x="820" y="6764"/>
                  </a:lnTo>
                  <a:lnTo>
                    <a:pt x="1641" y="6764"/>
                  </a:lnTo>
                  <a:lnTo>
                    <a:pt x="2187" y="6327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2" name="Freeform 517"/>
            <p:cNvSpPr/>
            <p:nvPr/>
          </p:nvSpPr>
          <p:spPr>
            <a:xfrm>
              <a:off x="4213656" y="2604284"/>
              <a:ext cx="267590" cy="36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87" y="0"/>
                  </a:moveTo>
                  <a:lnTo>
                    <a:pt x="8749" y="0"/>
                  </a:lnTo>
                  <a:lnTo>
                    <a:pt x="10390" y="655"/>
                  </a:lnTo>
                  <a:lnTo>
                    <a:pt x="12577" y="2509"/>
                  </a:lnTo>
                  <a:lnTo>
                    <a:pt x="13534" y="2509"/>
                  </a:lnTo>
                  <a:lnTo>
                    <a:pt x="15995" y="4255"/>
                  </a:lnTo>
                  <a:lnTo>
                    <a:pt x="15995" y="4909"/>
                  </a:lnTo>
                  <a:lnTo>
                    <a:pt x="16815" y="5564"/>
                  </a:lnTo>
                  <a:lnTo>
                    <a:pt x="17362" y="6327"/>
                  </a:lnTo>
                  <a:lnTo>
                    <a:pt x="17362" y="6764"/>
                  </a:lnTo>
                  <a:lnTo>
                    <a:pt x="19139" y="6764"/>
                  </a:lnTo>
                  <a:lnTo>
                    <a:pt x="19139" y="7418"/>
                  </a:lnTo>
                  <a:lnTo>
                    <a:pt x="19959" y="7418"/>
                  </a:lnTo>
                  <a:lnTo>
                    <a:pt x="19139" y="7418"/>
                  </a:lnTo>
                  <a:lnTo>
                    <a:pt x="19139" y="8727"/>
                  </a:lnTo>
                  <a:lnTo>
                    <a:pt x="18319" y="8727"/>
                  </a:lnTo>
                  <a:lnTo>
                    <a:pt x="18319" y="9927"/>
                  </a:lnTo>
                  <a:lnTo>
                    <a:pt x="19139" y="10582"/>
                  </a:lnTo>
                  <a:lnTo>
                    <a:pt x="19139" y="17345"/>
                  </a:lnTo>
                  <a:lnTo>
                    <a:pt x="19959" y="18000"/>
                  </a:lnTo>
                  <a:lnTo>
                    <a:pt x="19959" y="18436"/>
                  </a:lnTo>
                  <a:lnTo>
                    <a:pt x="20780" y="18436"/>
                  </a:lnTo>
                  <a:lnTo>
                    <a:pt x="20780" y="19091"/>
                  </a:lnTo>
                  <a:lnTo>
                    <a:pt x="21600" y="19091"/>
                  </a:lnTo>
                  <a:lnTo>
                    <a:pt x="19959" y="20182"/>
                  </a:lnTo>
                  <a:lnTo>
                    <a:pt x="19139" y="20182"/>
                  </a:lnTo>
                  <a:lnTo>
                    <a:pt x="17362" y="20836"/>
                  </a:lnTo>
                  <a:lnTo>
                    <a:pt x="16815" y="21600"/>
                  </a:lnTo>
                  <a:lnTo>
                    <a:pt x="14354" y="21600"/>
                  </a:lnTo>
                  <a:lnTo>
                    <a:pt x="14354" y="20836"/>
                  </a:lnTo>
                  <a:lnTo>
                    <a:pt x="12577" y="20836"/>
                  </a:lnTo>
                  <a:lnTo>
                    <a:pt x="12030" y="21600"/>
                  </a:lnTo>
                  <a:lnTo>
                    <a:pt x="10390" y="21600"/>
                  </a:lnTo>
                  <a:lnTo>
                    <a:pt x="10390" y="19091"/>
                  </a:lnTo>
                  <a:lnTo>
                    <a:pt x="9570" y="18436"/>
                  </a:lnTo>
                  <a:lnTo>
                    <a:pt x="9570" y="18000"/>
                  </a:lnTo>
                  <a:lnTo>
                    <a:pt x="8749" y="18000"/>
                  </a:lnTo>
                  <a:lnTo>
                    <a:pt x="8749" y="17345"/>
                  </a:lnTo>
                  <a:lnTo>
                    <a:pt x="6425" y="17345"/>
                  </a:lnTo>
                  <a:lnTo>
                    <a:pt x="5605" y="16582"/>
                  </a:lnTo>
                  <a:lnTo>
                    <a:pt x="4785" y="16582"/>
                  </a:lnTo>
                  <a:lnTo>
                    <a:pt x="3965" y="15927"/>
                  </a:lnTo>
                  <a:lnTo>
                    <a:pt x="3008" y="15927"/>
                  </a:lnTo>
                  <a:lnTo>
                    <a:pt x="2187" y="15491"/>
                  </a:lnTo>
                  <a:lnTo>
                    <a:pt x="2187" y="13418"/>
                  </a:lnTo>
                  <a:lnTo>
                    <a:pt x="1641" y="13418"/>
                  </a:lnTo>
                  <a:lnTo>
                    <a:pt x="1641" y="12327"/>
                  </a:lnTo>
                  <a:lnTo>
                    <a:pt x="820" y="12327"/>
                  </a:lnTo>
                  <a:lnTo>
                    <a:pt x="0" y="11673"/>
                  </a:lnTo>
                  <a:lnTo>
                    <a:pt x="0" y="7418"/>
                  </a:lnTo>
                  <a:lnTo>
                    <a:pt x="820" y="6764"/>
                  </a:lnTo>
                  <a:lnTo>
                    <a:pt x="1641" y="6764"/>
                  </a:lnTo>
                  <a:lnTo>
                    <a:pt x="2187" y="6327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3" name="Freeform 518"/>
            <p:cNvSpPr/>
            <p:nvPr/>
          </p:nvSpPr>
          <p:spPr>
            <a:xfrm>
              <a:off x="3756386" y="2750182"/>
              <a:ext cx="316705" cy="4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23"/>
                  </a:moveTo>
                  <a:lnTo>
                    <a:pt x="1386" y="21223"/>
                  </a:lnTo>
                  <a:lnTo>
                    <a:pt x="1386" y="20657"/>
                  </a:lnTo>
                  <a:lnTo>
                    <a:pt x="4736" y="20657"/>
                  </a:lnTo>
                  <a:lnTo>
                    <a:pt x="6122" y="21600"/>
                  </a:lnTo>
                  <a:lnTo>
                    <a:pt x="19752" y="21600"/>
                  </a:lnTo>
                  <a:lnTo>
                    <a:pt x="19752" y="21223"/>
                  </a:lnTo>
                  <a:lnTo>
                    <a:pt x="19059" y="20657"/>
                  </a:lnTo>
                  <a:lnTo>
                    <a:pt x="19059" y="19997"/>
                  </a:lnTo>
                  <a:lnTo>
                    <a:pt x="18366" y="19997"/>
                  </a:lnTo>
                  <a:lnTo>
                    <a:pt x="18366" y="19619"/>
                  </a:lnTo>
                  <a:lnTo>
                    <a:pt x="17557" y="19619"/>
                  </a:lnTo>
                  <a:lnTo>
                    <a:pt x="17557" y="13771"/>
                  </a:lnTo>
                  <a:lnTo>
                    <a:pt x="20907" y="13771"/>
                  </a:lnTo>
                  <a:lnTo>
                    <a:pt x="20907" y="13205"/>
                  </a:lnTo>
                  <a:lnTo>
                    <a:pt x="21600" y="13205"/>
                  </a:lnTo>
                  <a:lnTo>
                    <a:pt x="21600" y="9904"/>
                  </a:lnTo>
                  <a:lnTo>
                    <a:pt x="18366" y="9904"/>
                  </a:lnTo>
                  <a:lnTo>
                    <a:pt x="18366" y="8961"/>
                  </a:lnTo>
                  <a:lnTo>
                    <a:pt x="17557" y="8961"/>
                  </a:lnTo>
                  <a:lnTo>
                    <a:pt x="17557" y="3679"/>
                  </a:lnTo>
                  <a:lnTo>
                    <a:pt x="16402" y="3679"/>
                  </a:lnTo>
                  <a:lnTo>
                    <a:pt x="15016" y="3113"/>
                  </a:lnTo>
                  <a:lnTo>
                    <a:pt x="13514" y="3113"/>
                  </a:lnTo>
                  <a:lnTo>
                    <a:pt x="13514" y="4056"/>
                  </a:lnTo>
                  <a:lnTo>
                    <a:pt x="12821" y="4716"/>
                  </a:lnTo>
                  <a:lnTo>
                    <a:pt x="12359" y="5282"/>
                  </a:lnTo>
                  <a:lnTo>
                    <a:pt x="10973" y="5282"/>
                  </a:lnTo>
                  <a:lnTo>
                    <a:pt x="10973" y="4716"/>
                  </a:lnTo>
                  <a:lnTo>
                    <a:pt x="10165" y="4056"/>
                  </a:lnTo>
                  <a:lnTo>
                    <a:pt x="9472" y="4056"/>
                  </a:lnTo>
                  <a:lnTo>
                    <a:pt x="9472" y="2547"/>
                  </a:lnTo>
                  <a:lnTo>
                    <a:pt x="8779" y="2169"/>
                  </a:lnTo>
                  <a:lnTo>
                    <a:pt x="8779" y="1603"/>
                  </a:lnTo>
                  <a:lnTo>
                    <a:pt x="693" y="1603"/>
                  </a:lnTo>
                  <a:lnTo>
                    <a:pt x="693" y="2169"/>
                  </a:lnTo>
                  <a:lnTo>
                    <a:pt x="1386" y="2547"/>
                  </a:lnTo>
                  <a:lnTo>
                    <a:pt x="1386" y="3113"/>
                  </a:lnTo>
                  <a:lnTo>
                    <a:pt x="2079" y="3113"/>
                  </a:lnTo>
                  <a:lnTo>
                    <a:pt x="2079" y="4056"/>
                  </a:lnTo>
                  <a:lnTo>
                    <a:pt x="2888" y="4056"/>
                  </a:lnTo>
                  <a:lnTo>
                    <a:pt x="2888" y="5282"/>
                  </a:lnTo>
                  <a:lnTo>
                    <a:pt x="3581" y="5848"/>
                  </a:lnTo>
                  <a:lnTo>
                    <a:pt x="3581" y="6225"/>
                  </a:lnTo>
                  <a:lnTo>
                    <a:pt x="2888" y="6225"/>
                  </a:lnTo>
                  <a:lnTo>
                    <a:pt x="2888" y="8395"/>
                  </a:lnTo>
                  <a:lnTo>
                    <a:pt x="3581" y="8961"/>
                  </a:lnTo>
                  <a:lnTo>
                    <a:pt x="3581" y="12639"/>
                  </a:lnTo>
                  <a:lnTo>
                    <a:pt x="2079" y="13771"/>
                  </a:lnTo>
                  <a:lnTo>
                    <a:pt x="2079" y="14243"/>
                  </a:lnTo>
                  <a:lnTo>
                    <a:pt x="693" y="15375"/>
                  </a:lnTo>
                  <a:lnTo>
                    <a:pt x="693" y="19053"/>
                  </a:lnTo>
                  <a:lnTo>
                    <a:pt x="0" y="19053"/>
                  </a:lnTo>
                  <a:lnTo>
                    <a:pt x="0" y="21223"/>
                  </a:lnTo>
                  <a:close/>
                  <a:moveTo>
                    <a:pt x="693" y="1038"/>
                  </a:moveTo>
                  <a:lnTo>
                    <a:pt x="2079" y="1038"/>
                  </a:lnTo>
                  <a:lnTo>
                    <a:pt x="2079" y="0"/>
                  </a:lnTo>
                  <a:lnTo>
                    <a:pt x="693" y="0"/>
                  </a:lnTo>
                  <a:lnTo>
                    <a:pt x="693" y="10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4" name="Freeform 519"/>
            <p:cNvSpPr/>
            <p:nvPr/>
          </p:nvSpPr>
          <p:spPr>
            <a:xfrm>
              <a:off x="3756386" y="2750182"/>
              <a:ext cx="316705" cy="4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23"/>
                  </a:moveTo>
                  <a:lnTo>
                    <a:pt x="1386" y="21223"/>
                  </a:lnTo>
                  <a:lnTo>
                    <a:pt x="1386" y="20657"/>
                  </a:lnTo>
                  <a:lnTo>
                    <a:pt x="4736" y="20657"/>
                  </a:lnTo>
                  <a:lnTo>
                    <a:pt x="6122" y="21600"/>
                  </a:lnTo>
                  <a:lnTo>
                    <a:pt x="19752" y="21600"/>
                  </a:lnTo>
                  <a:lnTo>
                    <a:pt x="19752" y="21223"/>
                  </a:lnTo>
                  <a:lnTo>
                    <a:pt x="19059" y="20657"/>
                  </a:lnTo>
                  <a:lnTo>
                    <a:pt x="19059" y="19997"/>
                  </a:lnTo>
                  <a:lnTo>
                    <a:pt x="18366" y="19997"/>
                  </a:lnTo>
                  <a:lnTo>
                    <a:pt x="18366" y="19619"/>
                  </a:lnTo>
                  <a:lnTo>
                    <a:pt x="17557" y="19619"/>
                  </a:lnTo>
                  <a:lnTo>
                    <a:pt x="17557" y="13771"/>
                  </a:lnTo>
                  <a:lnTo>
                    <a:pt x="20907" y="13771"/>
                  </a:lnTo>
                  <a:lnTo>
                    <a:pt x="20907" y="13205"/>
                  </a:lnTo>
                  <a:lnTo>
                    <a:pt x="21600" y="13205"/>
                  </a:lnTo>
                  <a:lnTo>
                    <a:pt x="21600" y="9904"/>
                  </a:lnTo>
                  <a:lnTo>
                    <a:pt x="18366" y="9904"/>
                  </a:lnTo>
                  <a:lnTo>
                    <a:pt x="18366" y="8961"/>
                  </a:lnTo>
                  <a:lnTo>
                    <a:pt x="17557" y="8961"/>
                  </a:lnTo>
                  <a:lnTo>
                    <a:pt x="17557" y="3679"/>
                  </a:lnTo>
                  <a:lnTo>
                    <a:pt x="16402" y="3679"/>
                  </a:lnTo>
                  <a:lnTo>
                    <a:pt x="15016" y="3113"/>
                  </a:lnTo>
                  <a:lnTo>
                    <a:pt x="13514" y="3113"/>
                  </a:lnTo>
                  <a:lnTo>
                    <a:pt x="13514" y="4056"/>
                  </a:lnTo>
                  <a:lnTo>
                    <a:pt x="12821" y="4716"/>
                  </a:lnTo>
                  <a:lnTo>
                    <a:pt x="12359" y="5282"/>
                  </a:lnTo>
                  <a:lnTo>
                    <a:pt x="10973" y="5282"/>
                  </a:lnTo>
                  <a:lnTo>
                    <a:pt x="10973" y="4716"/>
                  </a:lnTo>
                  <a:lnTo>
                    <a:pt x="10165" y="4056"/>
                  </a:lnTo>
                  <a:lnTo>
                    <a:pt x="9472" y="4056"/>
                  </a:lnTo>
                  <a:lnTo>
                    <a:pt x="9472" y="2547"/>
                  </a:lnTo>
                  <a:lnTo>
                    <a:pt x="8779" y="2169"/>
                  </a:lnTo>
                  <a:lnTo>
                    <a:pt x="8779" y="1603"/>
                  </a:lnTo>
                  <a:lnTo>
                    <a:pt x="693" y="1603"/>
                  </a:lnTo>
                  <a:lnTo>
                    <a:pt x="693" y="2169"/>
                  </a:lnTo>
                  <a:lnTo>
                    <a:pt x="1386" y="2547"/>
                  </a:lnTo>
                  <a:lnTo>
                    <a:pt x="1386" y="3113"/>
                  </a:lnTo>
                  <a:lnTo>
                    <a:pt x="2079" y="3113"/>
                  </a:lnTo>
                  <a:lnTo>
                    <a:pt x="2079" y="4056"/>
                  </a:lnTo>
                  <a:lnTo>
                    <a:pt x="2888" y="4056"/>
                  </a:lnTo>
                  <a:lnTo>
                    <a:pt x="2888" y="5282"/>
                  </a:lnTo>
                  <a:lnTo>
                    <a:pt x="3581" y="5848"/>
                  </a:lnTo>
                  <a:lnTo>
                    <a:pt x="3581" y="6225"/>
                  </a:lnTo>
                  <a:lnTo>
                    <a:pt x="2888" y="6225"/>
                  </a:lnTo>
                  <a:lnTo>
                    <a:pt x="2888" y="8395"/>
                  </a:lnTo>
                  <a:lnTo>
                    <a:pt x="3581" y="8961"/>
                  </a:lnTo>
                  <a:lnTo>
                    <a:pt x="3581" y="12639"/>
                  </a:lnTo>
                  <a:lnTo>
                    <a:pt x="2079" y="13771"/>
                  </a:lnTo>
                  <a:lnTo>
                    <a:pt x="2079" y="14243"/>
                  </a:lnTo>
                  <a:lnTo>
                    <a:pt x="693" y="15375"/>
                  </a:lnTo>
                  <a:lnTo>
                    <a:pt x="693" y="19053"/>
                  </a:lnTo>
                  <a:lnTo>
                    <a:pt x="0" y="19053"/>
                  </a:lnTo>
                  <a:lnTo>
                    <a:pt x="0" y="21223"/>
                  </a:lnTo>
                  <a:close/>
                  <a:moveTo>
                    <a:pt x="693" y="1038"/>
                  </a:moveTo>
                  <a:lnTo>
                    <a:pt x="2079" y="1038"/>
                  </a:lnTo>
                  <a:lnTo>
                    <a:pt x="2079" y="0"/>
                  </a:lnTo>
                  <a:lnTo>
                    <a:pt x="693" y="0"/>
                  </a:lnTo>
                  <a:lnTo>
                    <a:pt x="693" y="10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5" name="Freeform 520"/>
            <p:cNvSpPr/>
            <p:nvPr/>
          </p:nvSpPr>
          <p:spPr>
            <a:xfrm>
              <a:off x="3766548" y="2750182"/>
              <a:ext cx="20325" cy="20064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6" name="Freeform 521"/>
            <p:cNvSpPr/>
            <p:nvPr/>
          </p:nvSpPr>
          <p:spPr>
            <a:xfrm>
              <a:off x="4013812" y="2863254"/>
              <a:ext cx="296381" cy="30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9" y="0"/>
                  </a:moveTo>
                  <a:lnTo>
                    <a:pt x="17280" y="517"/>
                  </a:lnTo>
                  <a:lnTo>
                    <a:pt x="18144" y="517"/>
                  </a:lnTo>
                  <a:lnTo>
                    <a:pt x="18885" y="1293"/>
                  </a:lnTo>
                  <a:lnTo>
                    <a:pt x="19625" y="1293"/>
                  </a:lnTo>
                  <a:lnTo>
                    <a:pt x="20366" y="2199"/>
                  </a:lnTo>
                  <a:lnTo>
                    <a:pt x="20859" y="2199"/>
                  </a:lnTo>
                  <a:lnTo>
                    <a:pt x="20859" y="3492"/>
                  </a:lnTo>
                  <a:lnTo>
                    <a:pt x="21600" y="3492"/>
                  </a:lnTo>
                  <a:lnTo>
                    <a:pt x="21600" y="5562"/>
                  </a:lnTo>
                  <a:lnTo>
                    <a:pt x="20859" y="5562"/>
                  </a:lnTo>
                  <a:lnTo>
                    <a:pt x="20859" y="6338"/>
                  </a:lnTo>
                  <a:lnTo>
                    <a:pt x="20366" y="7243"/>
                  </a:lnTo>
                  <a:lnTo>
                    <a:pt x="20366" y="13581"/>
                  </a:lnTo>
                  <a:lnTo>
                    <a:pt x="15305" y="14357"/>
                  </a:lnTo>
                  <a:lnTo>
                    <a:pt x="15305" y="16556"/>
                  </a:lnTo>
                  <a:lnTo>
                    <a:pt x="13824" y="16556"/>
                  </a:lnTo>
                  <a:lnTo>
                    <a:pt x="13824" y="18108"/>
                  </a:lnTo>
                  <a:lnTo>
                    <a:pt x="12960" y="18884"/>
                  </a:lnTo>
                  <a:lnTo>
                    <a:pt x="12219" y="18884"/>
                  </a:lnTo>
                  <a:lnTo>
                    <a:pt x="11726" y="19401"/>
                  </a:lnTo>
                  <a:lnTo>
                    <a:pt x="10245" y="19401"/>
                  </a:lnTo>
                  <a:lnTo>
                    <a:pt x="10245" y="20307"/>
                  </a:lnTo>
                  <a:lnTo>
                    <a:pt x="9504" y="20307"/>
                  </a:lnTo>
                  <a:lnTo>
                    <a:pt x="9504" y="21600"/>
                  </a:lnTo>
                  <a:lnTo>
                    <a:pt x="5925" y="21600"/>
                  </a:lnTo>
                  <a:lnTo>
                    <a:pt x="5925" y="21083"/>
                  </a:lnTo>
                  <a:lnTo>
                    <a:pt x="3579" y="21083"/>
                  </a:lnTo>
                  <a:lnTo>
                    <a:pt x="3086" y="21600"/>
                  </a:lnTo>
                  <a:lnTo>
                    <a:pt x="2345" y="21600"/>
                  </a:lnTo>
                  <a:lnTo>
                    <a:pt x="2345" y="21083"/>
                  </a:lnTo>
                  <a:lnTo>
                    <a:pt x="1605" y="20307"/>
                  </a:lnTo>
                  <a:lnTo>
                    <a:pt x="1605" y="19401"/>
                  </a:lnTo>
                  <a:lnTo>
                    <a:pt x="864" y="19401"/>
                  </a:lnTo>
                  <a:lnTo>
                    <a:pt x="864" y="18884"/>
                  </a:lnTo>
                  <a:lnTo>
                    <a:pt x="0" y="18884"/>
                  </a:lnTo>
                  <a:lnTo>
                    <a:pt x="0" y="10865"/>
                  </a:lnTo>
                  <a:lnTo>
                    <a:pt x="3579" y="10865"/>
                  </a:lnTo>
                  <a:lnTo>
                    <a:pt x="4320" y="10089"/>
                  </a:lnTo>
                  <a:lnTo>
                    <a:pt x="4320" y="6338"/>
                  </a:lnTo>
                  <a:lnTo>
                    <a:pt x="6665" y="6338"/>
                  </a:lnTo>
                  <a:lnTo>
                    <a:pt x="6665" y="8019"/>
                  </a:lnTo>
                  <a:lnTo>
                    <a:pt x="9504" y="8019"/>
                  </a:lnTo>
                  <a:lnTo>
                    <a:pt x="10245" y="7243"/>
                  </a:lnTo>
                  <a:lnTo>
                    <a:pt x="11726" y="7243"/>
                  </a:lnTo>
                  <a:lnTo>
                    <a:pt x="12219" y="6338"/>
                  </a:lnTo>
                  <a:lnTo>
                    <a:pt x="12219" y="5562"/>
                  </a:lnTo>
                  <a:lnTo>
                    <a:pt x="12960" y="4268"/>
                  </a:lnTo>
                  <a:lnTo>
                    <a:pt x="12960" y="1293"/>
                  </a:lnTo>
                  <a:lnTo>
                    <a:pt x="13824" y="517"/>
                  </a:lnTo>
                  <a:lnTo>
                    <a:pt x="13824" y="0"/>
                  </a:lnTo>
                  <a:lnTo>
                    <a:pt x="1653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7" name="Freeform 522"/>
            <p:cNvSpPr/>
            <p:nvPr/>
          </p:nvSpPr>
          <p:spPr>
            <a:xfrm>
              <a:off x="4013812" y="2863254"/>
              <a:ext cx="296381" cy="30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9" y="0"/>
                  </a:moveTo>
                  <a:lnTo>
                    <a:pt x="17280" y="517"/>
                  </a:lnTo>
                  <a:lnTo>
                    <a:pt x="18144" y="517"/>
                  </a:lnTo>
                  <a:lnTo>
                    <a:pt x="18885" y="1293"/>
                  </a:lnTo>
                  <a:lnTo>
                    <a:pt x="19625" y="1293"/>
                  </a:lnTo>
                  <a:lnTo>
                    <a:pt x="20366" y="2199"/>
                  </a:lnTo>
                  <a:lnTo>
                    <a:pt x="20859" y="2199"/>
                  </a:lnTo>
                  <a:lnTo>
                    <a:pt x="20859" y="3492"/>
                  </a:lnTo>
                  <a:lnTo>
                    <a:pt x="21600" y="3492"/>
                  </a:lnTo>
                  <a:lnTo>
                    <a:pt x="21600" y="5562"/>
                  </a:lnTo>
                  <a:lnTo>
                    <a:pt x="20859" y="5562"/>
                  </a:lnTo>
                  <a:lnTo>
                    <a:pt x="20859" y="6338"/>
                  </a:lnTo>
                  <a:lnTo>
                    <a:pt x="20366" y="7243"/>
                  </a:lnTo>
                  <a:lnTo>
                    <a:pt x="20366" y="13581"/>
                  </a:lnTo>
                  <a:lnTo>
                    <a:pt x="15305" y="14357"/>
                  </a:lnTo>
                  <a:lnTo>
                    <a:pt x="15305" y="16556"/>
                  </a:lnTo>
                  <a:lnTo>
                    <a:pt x="13824" y="16556"/>
                  </a:lnTo>
                  <a:lnTo>
                    <a:pt x="13824" y="18108"/>
                  </a:lnTo>
                  <a:lnTo>
                    <a:pt x="12960" y="18884"/>
                  </a:lnTo>
                  <a:lnTo>
                    <a:pt x="12219" y="18884"/>
                  </a:lnTo>
                  <a:lnTo>
                    <a:pt x="11726" y="19401"/>
                  </a:lnTo>
                  <a:lnTo>
                    <a:pt x="10245" y="19401"/>
                  </a:lnTo>
                  <a:lnTo>
                    <a:pt x="10245" y="20307"/>
                  </a:lnTo>
                  <a:lnTo>
                    <a:pt x="9504" y="20307"/>
                  </a:lnTo>
                  <a:lnTo>
                    <a:pt x="9504" y="21600"/>
                  </a:lnTo>
                  <a:lnTo>
                    <a:pt x="5925" y="21600"/>
                  </a:lnTo>
                  <a:lnTo>
                    <a:pt x="5925" y="21083"/>
                  </a:lnTo>
                  <a:lnTo>
                    <a:pt x="3579" y="21083"/>
                  </a:lnTo>
                  <a:lnTo>
                    <a:pt x="3086" y="21600"/>
                  </a:lnTo>
                  <a:lnTo>
                    <a:pt x="2345" y="21600"/>
                  </a:lnTo>
                  <a:lnTo>
                    <a:pt x="2345" y="21083"/>
                  </a:lnTo>
                  <a:lnTo>
                    <a:pt x="1605" y="20307"/>
                  </a:lnTo>
                  <a:lnTo>
                    <a:pt x="1605" y="19401"/>
                  </a:lnTo>
                  <a:lnTo>
                    <a:pt x="864" y="19401"/>
                  </a:lnTo>
                  <a:lnTo>
                    <a:pt x="864" y="18884"/>
                  </a:lnTo>
                  <a:lnTo>
                    <a:pt x="0" y="18884"/>
                  </a:lnTo>
                  <a:lnTo>
                    <a:pt x="0" y="10865"/>
                  </a:lnTo>
                  <a:lnTo>
                    <a:pt x="3579" y="10865"/>
                  </a:lnTo>
                  <a:lnTo>
                    <a:pt x="4320" y="10089"/>
                  </a:lnTo>
                  <a:lnTo>
                    <a:pt x="4320" y="6338"/>
                  </a:lnTo>
                  <a:lnTo>
                    <a:pt x="6665" y="6338"/>
                  </a:lnTo>
                  <a:lnTo>
                    <a:pt x="6665" y="8019"/>
                  </a:lnTo>
                  <a:lnTo>
                    <a:pt x="9504" y="8019"/>
                  </a:lnTo>
                  <a:lnTo>
                    <a:pt x="10245" y="7243"/>
                  </a:lnTo>
                  <a:lnTo>
                    <a:pt x="11726" y="7243"/>
                  </a:lnTo>
                  <a:lnTo>
                    <a:pt x="12219" y="6338"/>
                  </a:lnTo>
                  <a:lnTo>
                    <a:pt x="12219" y="5562"/>
                  </a:lnTo>
                  <a:lnTo>
                    <a:pt x="12960" y="4268"/>
                  </a:lnTo>
                  <a:lnTo>
                    <a:pt x="12960" y="1293"/>
                  </a:lnTo>
                  <a:lnTo>
                    <a:pt x="13824" y="517"/>
                  </a:lnTo>
                  <a:lnTo>
                    <a:pt x="13824" y="0"/>
                  </a:lnTo>
                  <a:lnTo>
                    <a:pt x="1653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8" name="Freeform 523"/>
            <p:cNvSpPr/>
            <p:nvPr/>
          </p:nvSpPr>
          <p:spPr>
            <a:xfrm>
              <a:off x="4293255" y="2894256"/>
              <a:ext cx="76214" cy="25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" y="12960"/>
                  </a:moveTo>
                  <a:lnTo>
                    <a:pt x="1920" y="13577"/>
                  </a:lnTo>
                  <a:lnTo>
                    <a:pt x="8160" y="13577"/>
                  </a:lnTo>
                  <a:lnTo>
                    <a:pt x="8160" y="14503"/>
                  </a:lnTo>
                  <a:lnTo>
                    <a:pt x="11040" y="14503"/>
                  </a:lnTo>
                  <a:lnTo>
                    <a:pt x="11040" y="17126"/>
                  </a:lnTo>
                  <a:lnTo>
                    <a:pt x="8160" y="17126"/>
                  </a:lnTo>
                  <a:lnTo>
                    <a:pt x="8160" y="18977"/>
                  </a:lnTo>
                  <a:lnTo>
                    <a:pt x="11040" y="19903"/>
                  </a:lnTo>
                  <a:lnTo>
                    <a:pt x="13920" y="20520"/>
                  </a:lnTo>
                  <a:lnTo>
                    <a:pt x="13920" y="21600"/>
                  </a:lnTo>
                  <a:lnTo>
                    <a:pt x="16800" y="21600"/>
                  </a:lnTo>
                  <a:lnTo>
                    <a:pt x="16800" y="18977"/>
                  </a:lnTo>
                  <a:lnTo>
                    <a:pt x="19680" y="18977"/>
                  </a:lnTo>
                  <a:lnTo>
                    <a:pt x="19680" y="18051"/>
                  </a:lnTo>
                  <a:lnTo>
                    <a:pt x="21600" y="18051"/>
                  </a:lnTo>
                  <a:lnTo>
                    <a:pt x="21600" y="16509"/>
                  </a:lnTo>
                  <a:lnTo>
                    <a:pt x="19680" y="15429"/>
                  </a:lnTo>
                  <a:lnTo>
                    <a:pt x="19680" y="12960"/>
                  </a:lnTo>
                  <a:lnTo>
                    <a:pt x="16800" y="12034"/>
                  </a:lnTo>
                  <a:lnTo>
                    <a:pt x="13920" y="12034"/>
                  </a:lnTo>
                  <a:lnTo>
                    <a:pt x="13920" y="10337"/>
                  </a:lnTo>
                  <a:lnTo>
                    <a:pt x="11040" y="10337"/>
                  </a:lnTo>
                  <a:lnTo>
                    <a:pt x="11040" y="6943"/>
                  </a:lnTo>
                  <a:lnTo>
                    <a:pt x="13920" y="6017"/>
                  </a:lnTo>
                  <a:lnTo>
                    <a:pt x="13920" y="2469"/>
                  </a:lnTo>
                  <a:lnTo>
                    <a:pt x="11040" y="1543"/>
                  </a:lnTo>
                  <a:lnTo>
                    <a:pt x="11040" y="926"/>
                  </a:lnTo>
                  <a:lnTo>
                    <a:pt x="8160" y="926"/>
                  </a:lnTo>
                  <a:lnTo>
                    <a:pt x="8160" y="0"/>
                  </a:lnTo>
                  <a:lnTo>
                    <a:pt x="1920" y="0"/>
                  </a:lnTo>
                  <a:lnTo>
                    <a:pt x="1920" y="1543"/>
                  </a:lnTo>
                  <a:lnTo>
                    <a:pt x="4800" y="1543"/>
                  </a:lnTo>
                  <a:lnTo>
                    <a:pt x="4800" y="4011"/>
                  </a:lnTo>
                  <a:lnTo>
                    <a:pt x="1920" y="4011"/>
                  </a:lnTo>
                  <a:lnTo>
                    <a:pt x="1920" y="4937"/>
                  </a:lnTo>
                  <a:lnTo>
                    <a:pt x="0" y="6017"/>
                  </a:lnTo>
                  <a:lnTo>
                    <a:pt x="192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9" name="Freeform 524"/>
            <p:cNvSpPr/>
            <p:nvPr/>
          </p:nvSpPr>
          <p:spPr>
            <a:xfrm>
              <a:off x="4293255" y="2894256"/>
              <a:ext cx="76214" cy="25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" y="12960"/>
                  </a:moveTo>
                  <a:lnTo>
                    <a:pt x="1920" y="13577"/>
                  </a:lnTo>
                  <a:lnTo>
                    <a:pt x="8160" y="13577"/>
                  </a:lnTo>
                  <a:lnTo>
                    <a:pt x="8160" y="14503"/>
                  </a:lnTo>
                  <a:lnTo>
                    <a:pt x="11040" y="14503"/>
                  </a:lnTo>
                  <a:lnTo>
                    <a:pt x="11040" y="17126"/>
                  </a:lnTo>
                  <a:lnTo>
                    <a:pt x="8160" y="17126"/>
                  </a:lnTo>
                  <a:lnTo>
                    <a:pt x="8160" y="18977"/>
                  </a:lnTo>
                  <a:lnTo>
                    <a:pt x="11040" y="19903"/>
                  </a:lnTo>
                  <a:lnTo>
                    <a:pt x="13920" y="20520"/>
                  </a:lnTo>
                  <a:lnTo>
                    <a:pt x="13920" y="21600"/>
                  </a:lnTo>
                  <a:lnTo>
                    <a:pt x="16800" y="21600"/>
                  </a:lnTo>
                  <a:lnTo>
                    <a:pt x="16800" y="18977"/>
                  </a:lnTo>
                  <a:lnTo>
                    <a:pt x="19680" y="18977"/>
                  </a:lnTo>
                  <a:lnTo>
                    <a:pt x="19680" y="18051"/>
                  </a:lnTo>
                  <a:lnTo>
                    <a:pt x="21600" y="18051"/>
                  </a:lnTo>
                  <a:lnTo>
                    <a:pt x="21600" y="16509"/>
                  </a:lnTo>
                  <a:lnTo>
                    <a:pt x="19680" y="15429"/>
                  </a:lnTo>
                  <a:lnTo>
                    <a:pt x="19680" y="12960"/>
                  </a:lnTo>
                  <a:lnTo>
                    <a:pt x="16800" y="12034"/>
                  </a:lnTo>
                  <a:lnTo>
                    <a:pt x="13920" y="12034"/>
                  </a:lnTo>
                  <a:lnTo>
                    <a:pt x="13920" y="10337"/>
                  </a:lnTo>
                  <a:lnTo>
                    <a:pt x="11040" y="10337"/>
                  </a:lnTo>
                  <a:lnTo>
                    <a:pt x="11040" y="6943"/>
                  </a:lnTo>
                  <a:lnTo>
                    <a:pt x="13920" y="6017"/>
                  </a:lnTo>
                  <a:lnTo>
                    <a:pt x="13920" y="2469"/>
                  </a:lnTo>
                  <a:lnTo>
                    <a:pt x="11040" y="1543"/>
                  </a:lnTo>
                  <a:lnTo>
                    <a:pt x="11040" y="926"/>
                  </a:lnTo>
                  <a:lnTo>
                    <a:pt x="8160" y="926"/>
                  </a:lnTo>
                  <a:lnTo>
                    <a:pt x="8160" y="0"/>
                  </a:lnTo>
                  <a:lnTo>
                    <a:pt x="1920" y="0"/>
                  </a:lnTo>
                  <a:lnTo>
                    <a:pt x="1920" y="1543"/>
                  </a:lnTo>
                  <a:lnTo>
                    <a:pt x="4800" y="1543"/>
                  </a:lnTo>
                  <a:lnTo>
                    <a:pt x="4800" y="4011"/>
                  </a:lnTo>
                  <a:lnTo>
                    <a:pt x="1920" y="4011"/>
                  </a:lnTo>
                  <a:lnTo>
                    <a:pt x="1920" y="4937"/>
                  </a:lnTo>
                  <a:lnTo>
                    <a:pt x="0" y="6017"/>
                  </a:lnTo>
                  <a:lnTo>
                    <a:pt x="192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0" name="Freeform 525"/>
            <p:cNvSpPr/>
            <p:nvPr/>
          </p:nvSpPr>
          <p:spPr>
            <a:xfrm>
              <a:off x="4223818" y="2923436"/>
              <a:ext cx="257428" cy="55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2"/>
                  </a:moveTo>
                  <a:lnTo>
                    <a:pt x="0" y="5560"/>
                  </a:lnTo>
                  <a:lnTo>
                    <a:pt x="8242" y="5133"/>
                  </a:lnTo>
                  <a:lnTo>
                    <a:pt x="8242" y="5560"/>
                  </a:lnTo>
                  <a:lnTo>
                    <a:pt x="9095" y="5560"/>
                  </a:lnTo>
                  <a:lnTo>
                    <a:pt x="9095" y="7200"/>
                  </a:lnTo>
                  <a:lnTo>
                    <a:pt x="8242" y="7200"/>
                  </a:lnTo>
                  <a:lnTo>
                    <a:pt x="8242" y="7628"/>
                  </a:lnTo>
                  <a:lnTo>
                    <a:pt x="9095" y="7628"/>
                  </a:lnTo>
                  <a:lnTo>
                    <a:pt x="9095" y="8055"/>
                  </a:lnTo>
                  <a:lnTo>
                    <a:pt x="9947" y="8341"/>
                  </a:lnTo>
                  <a:lnTo>
                    <a:pt x="9947" y="8840"/>
                  </a:lnTo>
                  <a:lnTo>
                    <a:pt x="10800" y="8840"/>
                  </a:lnTo>
                  <a:lnTo>
                    <a:pt x="10800" y="7628"/>
                  </a:lnTo>
                  <a:lnTo>
                    <a:pt x="11653" y="7628"/>
                  </a:lnTo>
                  <a:lnTo>
                    <a:pt x="12221" y="7200"/>
                  </a:lnTo>
                  <a:lnTo>
                    <a:pt x="12221" y="5988"/>
                  </a:lnTo>
                  <a:lnTo>
                    <a:pt x="11653" y="5560"/>
                  </a:lnTo>
                  <a:lnTo>
                    <a:pt x="11653" y="4848"/>
                  </a:lnTo>
                  <a:lnTo>
                    <a:pt x="10800" y="4420"/>
                  </a:lnTo>
                  <a:lnTo>
                    <a:pt x="9947" y="4420"/>
                  </a:lnTo>
                  <a:lnTo>
                    <a:pt x="9947" y="3636"/>
                  </a:lnTo>
                  <a:lnTo>
                    <a:pt x="9095" y="3636"/>
                  </a:lnTo>
                  <a:lnTo>
                    <a:pt x="9095" y="2067"/>
                  </a:lnTo>
                  <a:lnTo>
                    <a:pt x="9947" y="1640"/>
                  </a:lnTo>
                  <a:lnTo>
                    <a:pt x="12221" y="1640"/>
                  </a:lnTo>
                  <a:lnTo>
                    <a:pt x="12221" y="1141"/>
                  </a:lnTo>
                  <a:lnTo>
                    <a:pt x="14068" y="1141"/>
                  </a:lnTo>
                  <a:lnTo>
                    <a:pt x="14068" y="1640"/>
                  </a:lnTo>
                  <a:lnTo>
                    <a:pt x="16626" y="1640"/>
                  </a:lnTo>
                  <a:lnTo>
                    <a:pt x="17195" y="1141"/>
                  </a:lnTo>
                  <a:lnTo>
                    <a:pt x="19042" y="1141"/>
                  </a:lnTo>
                  <a:lnTo>
                    <a:pt x="19895" y="713"/>
                  </a:lnTo>
                  <a:lnTo>
                    <a:pt x="20747" y="713"/>
                  </a:lnTo>
                  <a:lnTo>
                    <a:pt x="21600" y="428"/>
                  </a:lnTo>
                  <a:lnTo>
                    <a:pt x="21600" y="0"/>
                  </a:lnTo>
                  <a:lnTo>
                    <a:pt x="21600" y="5988"/>
                  </a:lnTo>
                  <a:lnTo>
                    <a:pt x="19895" y="7628"/>
                  </a:lnTo>
                  <a:lnTo>
                    <a:pt x="17195" y="8840"/>
                  </a:lnTo>
                  <a:lnTo>
                    <a:pt x="16626" y="8840"/>
                  </a:lnTo>
                  <a:lnTo>
                    <a:pt x="13216" y="9552"/>
                  </a:lnTo>
                  <a:lnTo>
                    <a:pt x="13216" y="9980"/>
                  </a:lnTo>
                  <a:lnTo>
                    <a:pt x="8242" y="12475"/>
                  </a:lnTo>
                  <a:lnTo>
                    <a:pt x="8242" y="13687"/>
                  </a:lnTo>
                  <a:lnTo>
                    <a:pt x="9095" y="13687"/>
                  </a:lnTo>
                  <a:lnTo>
                    <a:pt x="9095" y="15541"/>
                  </a:lnTo>
                  <a:lnTo>
                    <a:pt x="9947" y="16040"/>
                  </a:lnTo>
                  <a:lnTo>
                    <a:pt x="9947" y="17608"/>
                  </a:lnTo>
                  <a:lnTo>
                    <a:pt x="9095" y="17608"/>
                  </a:lnTo>
                  <a:lnTo>
                    <a:pt x="9095" y="18036"/>
                  </a:lnTo>
                  <a:lnTo>
                    <a:pt x="8242" y="18392"/>
                  </a:lnTo>
                  <a:lnTo>
                    <a:pt x="7247" y="18392"/>
                  </a:lnTo>
                  <a:lnTo>
                    <a:pt x="7247" y="18820"/>
                  </a:lnTo>
                  <a:lnTo>
                    <a:pt x="6395" y="19248"/>
                  </a:lnTo>
                  <a:lnTo>
                    <a:pt x="3268" y="19248"/>
                  </a:lnTo>
                  <a:lnTo>
                    <a:pt x="3268" y="21600"/>
                  </a:lnTo>
                  <a:lnTo>
                    <a:pt x="2274" y="21600"/>
                  </a:lnTo>
                  <a:lnTo>
                    <a:pt x="2274" y="16895"/>
                  </a:lnTo>
                  <a:lnTo>
                    <a:pt x="1421" y="16467"/>
                  </a:lnTo>
                  <a:lnTo>
                    <a:pt x="1421" y="15255"/>
                  </a:lnTo>
                  <a:lnTo>
                    <a:pt x="2274" y="15255"/>
                  </a:lnTo>
                  <a:lnTo>
                    <a:pt x="2274" y="14828"/>
                  </a:lnTo>
                  <a:lnTo>
                    <a:pt x="3268" y="14828"/>
                  </a:lnTo>
                  <a:lnTo>
                    <a:pt x="3268" y="13188"/>
                  </a:lnTo>
                  <a:lnTo>
                    <a:pt x="4121" y="13188"/>
                  </a:lnTo>
                  <a:lnTo>
                    <a:pt x="4121" y="12760"/>
                  </a:lnTo>
                  <a:lnTo>
                    <a:pt x="4974" y="12760"/>
                  </a:lnTo>
                  <a:lnTo>
                    <a:pt x="4974" y="12475"/>
                  </a:lnTo>
                  <a:lnTo>
                    <a:pt x="5826" y="12475"/>
                  </a:lnTo>
                  <a:lnTo>
                    <a:pt x="5826" y="8055"/>
                  </a:lnTo>
                  <a:lnTo>
                    <a:pt x="4121" y="8055"/>
                  </a:lnTo>
                  <a:lnTo>
                    <a:pt x="3268" y="7628"/>
                  </a:lnTo>
                  <a:lnTo>
                    <a:pt x="2274" y="7628"/>
                  </a:lnTo>
                  <a:lnTo>
                    <a:pt x="2274" y="7200"/>
                  </a:lnTo>
                  <a:lnTo>
                    <a:pt x="853" y="7200"/>
                  </a:lnTo>
                  <a:lnTo>
                    <a:pt x="0" y="677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1" name="Freeform 526"/>
            <p:cNvSpPr/>
            <p:nvPr/>
          </p:nvSpPr>
          <p:spPr>
            <a:xfrm>
              <a:off x="4223818" y="2923436"/>
              <a:ext cx="257428" cy="55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2"/>
                  </a:moveTo>
                  <a:lnTo>
                    <a:pt x="0" y="5560"/>
                  </a:lnTo>
                  <a:lnTo>
                    <a:pt x="8242" y="5133"/>
                  </a:lnTo>
                  <a:lnTo>
                    <a:pt x="8242" y="5560"/>
                  </a:lnTo>
                  <a:lnTo>
                    <a:pt x="9095" y="5560"/>
                  </a:lnTo>
                  <a:lnTo>
                    <a:pt x="9095" y="7200"/>
                  </a:lnTo>
                  <a:lnTo>
                    <a:pt x="8242" y="7200"/>
                  </a:lnTo>
                  <a:lnTo>
                    <a:pt x="8242" y="7628"/>
                  </a:lnTo>
                  <a:lnTo>
                    <a:pt x="9095" y="7628"/>
                  </a:lnTo>
                  <a:lnTo>
                    <a:pt x="9095" y="8055"/>
                  </a:lnTo>
                  <a:lnTo>
                    <a:pt x="9947" y="8341"/>
                  </a:lnTo>
                  <a:lnTo>
                    <a:pt x="9947" y="8840"/>
                  </a:lnTo>
                  <a:lnTo>
                    <a:pt x="10800" y="8840"/>
                  </a:lnTo>
                  <a:lnTo>
                    <a:pt x="10800" y="7628"/>
                  </a:lnTo>
                  <a:lnTo>
                    <a:pt x="11653" y="7628"/>
                  </a:lnTo>
                  <a:lnTo>
                    <a:pt x="12221" y="7200"/>
                  </a:lnTo>
                  <a:lnTo>
                    <a:pt x="12221" y="5988"/>
                  </a:lnTo>
                  <a:lnTo>
                    <a:pt x="11653" y="5560"/>
                  </a:lnTo>
                  <a:lnTo>
                    <a:pt x="11653" y="4848"/>
                  </a:lnTo>
                  <a:lnTo>
                    <a:pt x="10800" y="4420"/>
                  </a:lnTo>
                  <a:lnTo>
                    <a:pt x="9947" y="4420"/>
                  </a:lnTo>
                  <a:lnTo>
                    <a:pt x="9947" y="3636"/>
                  </a:lnTo>
                  <a:lnTo>
                    <a:pt x="9095" y="3636"/>
                  </a:lnTo>
                  <a:lnTo>
                    <a:pt x="9095" y="2067"/>
                  </a:lnTo>
                  <a:lnTo>
                    <a:pt x="9947" y="1640"/>
                  </a:lnTo>
                  <a:lnTo>
                    <a:pt x="12221" y="1640"/>
                  </a:lnTo>
                  <a:lnTo>
                    <a:pt x="12221" y="1141"/>
                  </a:lnTo>
                  <a:lnTo>
                    <a:pt x="14068" y="1141"/>
                  </a:lnTo>
                  <a:lnTo>
                    <a:pt x="14068" y="1640"/>
                  </a:lnTo>
                  <a:lnTo>
                    <a:pt x="16626" y="1640"/>
                  </a:lnTo>
                  <a:lnTo>
                    <a:pt x="17195" y="1141"/>
                  </a:lnTo>
                  <a:lnTo>
                    <a:pt x="19042" y="1141"/>
                  </a:lnTo>
                  <a:lnTo>
                    <a:pt x="19895" y="713"/>
                  </a:lnTo>
                  <a:lnTo>
                    <a:pt x="20747" y="713"/>
                  </a:lnTo>
                  <a:lnTo>
                    <a:pt x="21600" y="428"/>
                  </a:lnTo>
                  <a:lnTo>
                    <a:pt x="21600" y="0"/>
                  </a:lnTo>
                  <a:lnTo>
                    <a:pt x="21600" y="5988"/>
                  </a:lnTo>
                  <a:lnTo>
                    <a:pt x="19895" y="7628"/>
                  </a:lnTo>
                  <a:lnTo>
                    <a:pt x="17195" y="8840"/>
                  </a:lnTo>
                  <a:lnTo>
                    <a:pt x="16626" y="8840"/>
                  </a:lnTo>
                  <a:lnTo>
                    <a:pt x="13216" y="9552"/>
                  </a:lnTo>
                  <a:lnTo>
                    <a:pt x="13216" y="9980"/>
                  </a:lnTo>
                  <a:lnTo>
                    <a:pt x="8242" y="12475"/>
                  </a:lnTo>
                  <a:lnTo>
                    <a:pt x="8242" y="13687"/>
                  </a:lnTo>
                  <a:lnTo>
                    <a:pt x="9095" y="13687"/>
                  </a:lnTo>
                  <a:lnTo>
                    <a:pt x="9095" y="15541"/>
                  </a:lnTo>
                  <a:lnTo>
                    <a:pt x="9947" y="16040"/>
                  </a:lnTo>
                  <a:lnTo>
                    <a:pt x="9947" y="17608"/>
                  </a:lnTo>
                  <a:lnTo>
                    <a:pt x="9095" y="17608"/>
                  </a:lnTo>
                  <a:lnTo>
                    <a:pt x="9095" y="18036"/>
                  </a:lnTo>
                  <a:lnTo>
                    <a:pt x="8242" y="18392"/>
                  </a:lnTo>
                  <a:lnTo>
                    <a:pt x="7247" y="18392"/>
                  </a:lnTo>
                  <a:lnTo>
                    <a:pt x="7247" y="18820"/>
                  </a:lnTo>
                  <a:lnTo>
                    <a:pt x="6395" y="19248"/>
                  </a:lnTo>
                  <a:lnTo>
                    <a:pt x="3268" y="19248"/>
                  </a:lnTo>
                  <a:lnTo>
                    <a:pt x="3268" y="21600"/>
                  </a:lnTo>
                  <a:lnTo>
                    <a:pt x="2274" y="21600"/>
                  </a:lnTo>
                  <a:lnTo>
                    <a:pt x="2274" y="16895"/>
                  </a:lnTo>
                  <a:lnTo>
                    <a:pt x="1421" y="16467"/>
                  </a:lnTo>
                  <a:lnTo>
                    <a:pt x="1421" y="15255"/>
                  </a:lnTo>
                  <a:lnTo>
                    <a:pt x="2274" y="15255"/>
                  </a:lnTo>
                  <a:lnTo>
                    <a:pt x="2274" y="14828"/>
                  </a:lnTo>
                  <a:lnTo>
                    <a:pt x="3268" y="14828"/>
                  </a:lnTo>
                  <a:lnTo>
                    <a:pt x="3268" y="13188"/>
                  </a:lnTo>
                  <a:lnTo>
                    <a:pt x="4121" y="13188"/>
                  </a:lnTo>
                  <a:lnTo>
                    <a:pt x="4121" y="12760"/>
                  </a:lnTo>
                  <a:lnTo>
                    <a:pt x="4974" y="12760"/>
                  </a:lnTo>
                  <a:lnTo>
                    <a:pt x="4974" y="12475"/>
                  </a:lnTo>
                  <a:lnTo>
                    <a:pt x="5826" y="12475"/>
                  </a:lnTo>
                  <a:lnTo>
                    <a:pt x="5826" y="8055"/>
                  </a:lnTo>
                  <a:lnTo>
                    <a:pt x="4121" y="8055"/>
                  </a:lnTo>
                  <a:lnTo>
                    <a:pt x="3268" y="7628"/>
                  </a:lnTo>
                  <a:lnTo>
                    <a:pt x="2274" y="7628"/>
                  </a:lnTo>
                  <a:lnTo>
                    <a:pt x="2274" y="7200"/>
                  </a:lnTo>
                  <a:lnTo>
                    <a:pt x="853" y="7200"/>
                  </a:lnTo>
                  <a:lnTo>
                    <a:pt x="0" y="677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2" name="Freeform 527"/>
            <p:cNvSpPr/>
            <p:nvPr/>
          </p:nvSpPr>
          <p:spPr>
            <a:xfrm>
              <a:off x="4105266" y="3096691"/>
              <a:ext cx="187992" cy="22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22" y="0"/>
                  </a:moveTo>
                  <a:lnTo>
                    <a:pt x="14789" y="0"/>
                  </a:lnTo>
                  <a:lnTo>
                    <a:pt x="14789" y="1054"/>
                  </a:lnTo>
                  <a:lnTo>
                    <a:pt x="15568" y="1054"/>
                  </a:lnTo>
                  <a:lnTo>
                    <a:pt x="16735" y="2107"/>
                  </a:lnTo>
                  <a:lnTo>
                    <a:pt x="18097" y="2107"/>
                  </a:lnTo>
                  <a:lnTo>
                    <a:pt x="19265" y="3161"/>
                  </a:lnTo>
                  <a:lnTo>
                    <a:pt x="21600" y="3161"/>
                  </a:lnTo>
                  <a:lnTo>
                    <a:pt x="21600" y="14049"/>
                  </a:lnTo>
                  <a:lnTo>
                    <a:pt x="20432" y="14751"/>
                  </a:lnTo>
                  <a:lnTo>
                    <a:pt x="20432" y="15805"/>
                  </a:lnTo>
                  <a:lnTo>
                    <a:pt x="19265" y="15805"/>
                  </a:lnTo>
                  <a:lnTo>
                    <a:pt x="19265" y="17737"/>
                  </a:lnTo>
                  <a:lnTo>
                    <a:pt x="18097" y="17737"/>
                  </a:lnTo>
                  <a:lnTo>
                    <a:pt x="18097" y="19844"/>
                  </a:lnTo>
                  <a:lnTo>
                    <a:pt x="16735" y="19844"/>
                  </a:lnTo>
                  <a:lnTo>
                    <a:pt x="16735" y="20898"/>
                  </a:lnTo>
                  <a:lnTo>
                    <a:pt x="15568" y="20898"/>
                  </a:lnTo>
                  <a:lnTo>
                    <a:pt x="15568" y="21600"/>
                  </a:lnTo>
                  <a:lnTo>
                    <a:pt x="9924" y="20898"/>
                  </a:lnTo>
                  <a:lnTo>
                    <a:pt x="9924" y="19844"/>
                  </a:lnTo>
                  <a:lnTo>
                    <a:pt x="8757" y="19844"/>
                  </a:lnTo>
                  <a:lnTo>
                    <a:pt x="6811" y="17737"/>
                  </a:lnTo>
                  <a:lnTo>
                    <a:pt x="5643" y="17034"/>
                  </a:lnTo>
                  <a:lnTo>
                    <a:pt x="5643" y="14751"/>
                  </a:lnTo>
                  <a:lnTo>
                    <a:pt x="4476" y="14049"/>
                  </a:lnTo>
                  <a:lnTo>
                    <a:pt x="3114" y="14049"/>
                  </a:lnTo>
                  <a:lnTo>
                    <a:pt x="3114" y="12995"/>
                  </a:lnTo>
                  <a:lnTo>
                    <a:pt x="1946" y="12995"/>
                  </a:lnTo>
                  <a:lnTo>
                    <a:pt x="1168" y="11941"/>
                  </a:lnTo>
                  <a:lnTo>
                    <a:pt x="1168" y="10010"/>
                  </a:lnTo>
                  <a:lnTo>
                    <a:pt x="0" y="8956"/>
                  </a:lnTo>
                  <a:lnTo>
                    <a:pt x="0" y="6849"/>
                  </a:lnTo>
                  <a:lnTo>
                    <a:pt x="4476" y="6849"/>
                  </a:lnTo>
                  <a:lnTo>
                    <a:pt x="4476" y="5093"/>
                  </a:lnTo>
                  <a:lnTo>
                    <a:pt x="5643" y="5093"/>
                  </a:lnTo>
                  <a:lnTo>
                    <a:pt x="5643" y="3863"/>
                  </a:lnTo>
                  <a:lnTo>
                    <a:pt x="7978" y="3863"/>
                  </a:lnTo>
                  <a:lnTo>
                    <a:pt x="8757" y="3161"/>
                  </a:lnTo>
                  <a:lnTo>
                    <a:pt x="9924" y="3161"/>
                  </a:lnTo>
                  <a:lnTo>
                    <a:pt x="11286" y="2107"/>
                  </a:lnTo>
                  <a:lnTo>
                    <a:pt x="11286" y="0"/>
                  </a:lnTo>
                  <a:lnTo>
                    <a:pt x="1362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3" name="Freeform 528"/>
            <p:cNvSpPr/>
            <p:nvPr/>
          </p:nvSpPr>
          <p:spPr>
            <a:xfrm>
              <a:off x="4105266" y="3096691"/>
              <a:ext cx="187992" cy="22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22" y="0"/>
                  </a:moveTo>
                  <a:lnTo>
                    <a:pt x="14789" y="0"/>
                  </a:lnTo>
                  <a:lnTo>
                    <a:pt x="14789" y="1054"/>
                  </a:lnTo>
                  <a:lnTo>
                    <a:pt x="15568" y="1054"/>
                  </a:lnTo>
                  <a:lnTo>
                    <a:pt x="16735" y="2107"/>
                  </a:lnTo>
                  <a:lnTo>
                    <a:pt x="18097" y="2107"/>
                  </a:lnTo>
                  <a:lnTo>
                    <a:pt x="19265" y="3161"/>
                  </a:lnTo>
                  <a:lnTo>
                    <a:pt x="21600" y="3161"/>
                  </a:lnTo>
                  <a:lnTo>
                    <a:pt x="21600" y="14049"/>
                  </a:lnTo>
                  <a:lnTo>
                    <a:pt x="20432" y="14751"/>
                  </a:lnTo>
                  <a:lnTo>
                    <a:pt x="20432" y="15805"/>
                  </a:lnTo>
                  <a:lnTo>
                    <a:pt x="19265" y="15805"/>
                  </a:lnTo>
                  <a:lnTo>
                    <a:pt x="19265" y="17737"/>
                  </a:lnTo>
                  <a:lnTo>
                    <a:pt x="18097" y="17737"/>
                  </a:lnTo>
                  <a:lnTo>
                    <a:pt x="18097" y="19844"/>
                  </a:lnTo>
                  <a:lnTo>
                    <a:pt x="16735" y="19844"/>
                  </a:lnTo>
                  <a:lnTo>
                    <a:pt x="16735" y="20898"/>
                  </a:lnTo>
                  <a:lnTo>
                    <a:pt x="15568" y="20898"/>
                  </a:lnTo>
                  <a:lnTo>
                    <a:pt x="15568" y="21600"/>
                  </a:lnTo>
                  <a:lnTo>
                    <a:pt x="9924" y="20898"/>
                  </a:lnTo>
                  <a:lnTo>
                    <a:pt x="9924" y="19844"/>
                  </a:lnTo>
                  <a:lnTo>
                    <a:pt x="8757" y="19844"/>
                  </a:lnTo>
                  <a:lnTo>
                    <a:pt x="6811" y="17737"/>
                  </a:lnTo>
                  <a:lnTo>
                    <a:pt x="5643" y="17034"/>
                  </a:lnTo>
                  <a:lnTo>
                    <a:pt x="5643" y="14751"/>
                  </a:lnTo>
                  <a:lnTo>
                    <a:pt x="4476" y="14049"/>
                  </a:lnTo>
                  <a:lnTo>
                    <a:pt x="3114" y="14049"/>
                  </a:lnTo>
                  <a:lnTo>
                    <a:pt x="3114" y="12995"/>
                  </a:lnTo>
                  <a:lnTo>
                    <a:pt x="1946" y="12995"/>
                  </a:lnTo>
                  <a:lnTo>
                    <a:pt x="1168" y="11941"/>
                  </a:lnTo>
                  <a:lnTo>
                    <a:pt x="1168" y="10010"/>
                  </a:lnTo>
                  <a:lnTo>
                    <a:pt x="0" y="8956"/>
                  </a:lnTo>
                  <a:lnTo>
                    <a:pt x="0" y="6849"/>
                  </a:lnTo>
                  <a:lnTo>
                    <a:pt x="4476" y="6849"/>
                  </a:lnTo>
                  <a:lnTo>
                    <a:pt x="4476" y="5093"/>
                  </a:lnTo>
                  <a:lnTo>
                    <a:pt x="5643" y="5093"/>
                  </a:lnTo>
                  <a:lnTo>
                    <a:pt x="5643" y="3863"/>
                  </a:lnTo>
                  <a:lnTo>
                    <a:pt x="7978" y="3863"/>
                  </a:lnTo>
                  <a:lnTo>
                    <a:pt x="8757" y="3161"/>
                  </a:lnTo>
                  <a:lnTo>
                    <a:pt x="9924" y="3161"/>
                  </a:lnTo>
                  <a:lnTo>
                    <a:pt x="11286" y="2107"/>
                  </a:lnTo>
                  <a:lnTo>
                    <a:pt x="11286" y="0"/>
                  </a:lnTo>
                  <a:lnTo>
                    <a:pt x="1362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4" name="Freeform 529"/>
            <p:cNvSpPr/>
            <p:nvPr/>
          </p:nvSpPr>
          <p:spPr>
            <a:xfrm>
              <a:off x="3756386" y="3149578"/>
              <a:ext cx="348882" cy="39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5"/>
                  </a:moveTo>
                  <a:lnTo>
                    <a:pt x="21600" y="1009"/>
                  </a:lnTo>
                  <a:lnTo>
                    <a:pt x="20971" y="1009"/>
                  </a:lnTo>
                  <a:lnTo>
                    <a:pt x="20971" y="606"/>
                  </a:lnTo>
                  <a:lnTo>
                    <a:pt x="18979" y="606"/>
                  </a:lnTo>
                  <a:lnTo>
                    <a:pt x="18559" y="1009"/>
                  </a:lnTo>
                  <a:lnTo>
                    <a:pt x="5557" y="1009"/>
                  </a:lnTo>
                  <a:lnTo>
                    <a:pt x="4299" y="0"/>
                  </a:lnTo>
                  <a:lnTo>
                    <a:pt x="1258" y="0"/>
                  </a:lnTo>
                  <a:lnTo>
                    <a:pt x="1258" y="606"/>
                  </a:lnTo>
                  <a:lnTo>
                    <a:pt x="0" y="606"/>
                  </a:lnTo>
                  <a:lnTo>
                    <a:pt x="0" y="1615"/>
                  </a:lnTo>
                  <a:lnTo>
                    <a:pt x="629" y="1615"/>
                  </a:lnTo>
                  <a:lnTo>
                    <a:pt x="629" y="3331"/>
                  </a:lnTo>
                  <a:lnTo>
                    <a:pt x="1258" y="4542"/>
                  </a:lnTo>
                  <a:lnTo>
                    <a:pt x="1258" y="5551"/>
                  </a:lnTo>
                  <a:lnTo>
                    <a:pt x="1887" y="6157"/>
                  </a:lnTo>
                  <a:lnTo>
                    <a:pt x="2621" y="7267"/>
                  </a:lnTo>
                  <a:lnTo>
                    <a:pt x="3250" y="7873"/>
                  </a:lnTo>
                  <a:lnTo>
                    <a:pt x="3250" y="8479"/>
                  </a:lnTo>
                  <a:lnTo>
                    <a:pt x="4299" y="8479"/>
                  </a:lnTo>
                  <a:lnTo>
                    <a:pt x="4299" y="10800"/>
                  </a:lnTo>
                  <a:lnTo>
                    <a:pt x="3670" y="11406"/>
                  </a:lnTo>
                  <a:lnTo>
                    <a:pt x="3670" y="11809"/>
                  </a:lnTo>
                  <a:lnTo>
                    <a:pt x="4299" y="12415"/>
                  </a:lnTo>
                  <a:lnTo>
                    <a:pt x="4299" y="14131"/>
                  </a:lnTo>
                  <a:lnTo>
                    <a:pt x="4928" y="14131"/>
                  </a:lnTo>
                  <a:lnTo>
                    <a:pt x="4928" y="18673"/>
                  </a:lnTo>
                  <a:lnTo>
                    <a:pt x="5557" y="19279"/>
                  </a:lnTo>
                  <a:lnTo>
                    <a:pt x="5557" y="19884"/>
                  </a:lnTo>
                  <a:lnTo>
                    <a:pt x="6291" y="20994"/>
                  </a:lnTo>
                  <a:lnTo>
                    <a:pt x="6920" y="20994"/>
                  </a:lnTo>
                  <a:lnTo>
                    <a:pt x="6920" y="21600"/>
                  </a:lnTo>
                  <a:lnTo>
                    <a:pt x="6920" y="20288"/>
                  </a:lnTo>
                  <a:lnTo>
                    <a:pt x="7969" y="20288"/>
                  </a:lnTo>
                  <a:lnTo>
                    <a:pt x="7969" y="20994"/>
                  </a:lnTo>
                  <a:lnTo>
                    <a:pt x="8598" y="20994"/>
                  </a:lnTo>
                  <a:lnTo>
                    <a:pt x="8598" y="21600"/>
                  </a:lnTo>
                  <a:lnTo>
                    <a:pt x="11219" y="21600"/>
                  </a:lnTo>
                  <a:lnTo>
                    <a:pt x="11639" y="20994"/>
                  </a:lnTo>
                  <a:lnTo>
                    <a:pt x="11639" y="19884"/>
                  </a:lnTo>
                  <a:lnTo>
                    <a:pt x="12268" y="19884"/>
                  </a:lnTo>
                  <a:lnTo>
                    <a:pt x="12268" y="10800"/>
                  </a:lnTo>
                  <a:lnTo>
                    <a:pt x="13631" y="9488"/>
                  </a:lnTo>
                  <a:lnTo>
                    <a:pt x="14260" y="9488"/>
                  </a:lnTo>
                  <a:lnTo>
                    <a:pt x="14260" y="6157"/>
                  </a:lnTo>
                  <a:lnTo>
                    <a:pt x="14889" y="5551"/>
                  </a:lnTo>
                  <a:lnTo>
                    <a:pt x="14889" y="3331"/>
                  </a:lnTo>
                  <a:lnTo>
                    <a:pt x="14260" y="3331"/>
                  </a:lnTo>
                  <a:lnTo>
                    <a:pt x="14260" y="2221"/>
                  </a:lnTo>
                  <a:lnTo>
                    <a:pt x="15938" y="2221"/>
                  </a:lnTo>
                  <a:lnTo>
                    <a:pt x="17301" y="1615"/>
                  </a:lnTo>
                  <a:lnTo>
                    <a:pt x="21600" y="161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5" name="Freeform 530"/>
            <p:cNvSpPr/>
            <p:nvPr/>
          </p:nvSpPr>
          <p:spPr>
            <a:xfrm>
              <a:off x="3756386" y="3149578"/>
              <a:ext cx="348882" cy="39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5"/>
                  </a:moveTo>
                  <a:lnTo>
                    <a:pt x="21600" y="1009"/>
                  </a:lnTo>
                  <a:lnTo>
                    <a:pt x="20971" y="1009"/>
                  </a:lnTo>
                  <a:lnTo>
                    <a:pt x="20971" y="606"/>
                  </a:lnTo>
                  <a:lnTo>
                    <a:pt x="18979" y="606"/>
                  </a:lnTo>
                  <a:lnTo>
                    <a:pt x="18559" y="1009"/>
                  </a:lnTo>
                  <a:lnTo>
                    <a:pt x="5557" y="1009"/>
                  </a:lnTo>
                  <a:lnTo>
                    <a:pt x="4299" y="0"/>
                  </a:lnTo>
                  <a:lnTo>
                    <a:pt x="1258" y="0"/>
                  </a:lnTo>
                  <a:lnTo>
                    <a:pt x="1258" y="606"/>
                  </a:lnTo>
                  <a:lnTo>
                    <a:pt x="0" y="606"/>
                  </a:lnTo>
                  <a:lnTo>
                    <a:pt x="0" y="1615"/>
                  </a:lnTo>
                  <a:lnTo>
                    <a:pt x="629" y="1615"/>
                  </a:lnTo>
                  <a:lnTo>
                    <a:pt x="629" y="3331"/>
                  </a:lnTo>
                  <a:lnTo>
                    <a:pt x="1258" y="4542"/>
                  </a:lnTo>
                  <a:lnTo>
                    <a:pt x="1258" y="5551"/>
                  </a:lnTo>
                  <a:lnTo>
                    <a:pt x="1887" y="6157"/>
                  </a:lnTo>
                  <a:lnTo>
                    <a:pt x="2621" y="7267"/>
                  </a:lnTo>
                  <a:lnTo>
                    <a:pt x="3250" y="7873"/>
                  </a:lnTo>
                  <a:lnTo>
                    <a:pt x="3250" y="8479"/>
                  </a:lnTo>
                  <a:lnTo>
                    <a:pt x="4299" y="8479"/>
                  </a:lnTo>
                  <a:lnTo>
                    <a:pt x="4299" y="10800"/>
                  </a:lnTo>
                  <a:lnTo>
                    <a:pt x="3670" y="11406"/>
                  </a:lnTo>
                  <a:lnTo>
                    <a:pt x="3670" y="11809"/>
                  </a:lnTo>
                  <a:lnTo>
                    <a:pt x="4299" y="12415"/>
                  </a:lnTo>
                  <a:lnTo>
                    <a:pt x="4299" y="14131"/>
                  </a:lnTo>
                  <a:lnTo>
                    <a:pt x="4928" y="14131"/>
                  </a:lnTo>
                  <a:lnTo>
                    <a:pt x="4928" y="18673"/>
                  </a:lnTo>
                  <a:lnTo>
                    <a:pt x="5557" y="19279"/>
                  </a:lnTo>
                  <a:lnTo>
                    <a:pt x="5557" y="19884"/>
                  </a:lnTo>
                  <a:lnTo>
                    <a:pt x="6291" y="20994"/>
                  </a:lnTo>
                  <a:lnTo>
                    <a:pt x="6920" y="20994"/>
                  </a:lnTo>
                  <a:lnTo>
                    <a:pt x="6920" y="21600"/>
                  </a:lnTo>
                  <a:lnTo>
                    <a:pt x="6920" y="20288"/>
                  </a:lnTo>
                  <a:lnTo>
                    <a:pt x="7969" y="20288"/>
                  </a:lnTo>
                  <a:lnTo>
                    <a:pt x="7969" y="20994"/>
                  </a:lnTo>
                  <a:lnTo>
                    <a:pt x="8598" y="20994"/>
                  </a:lnTo>
                  <a:lnTo>
                    <a:pt x="8598" y="21600"/>
                  </a:lnTo>
                  <a:lnTo>
                    <a:pt x="11219" y="21600"/>
                  </a:lnTo>
                  <a:lnTo>
                    <a:pt x="11639" y="20994"/>
                  </a:lnTo>
                  <a:lnTo>
                    <a:pt x="11639" y="19884"/>
                  </a:lnTo>
                  <a:lnTo>
                    <a:pt x="12268" y="19884"/>
                  </a:lnTo>
                  <a:lnTo>
                    <a:pt x="12268" y="10800"/>
                  </a:lnTo>
                  <a:lnTo>
                    <a:pt x="13631" y="9488"/>
                  </a:lnTo>
                  <a:lnTo>
                    <a:pt x="14260" y="9488"/>
                  </a:lnTo>
                  <a:lnTo>
                    <a:pt x="14260" y="6157"/>
                  </a:lnTo>
                  <a:lnTo>
                    <a:pt x="14889" y="5551"/>
                  </a:lnTo>
                  <a:lnTo>
                    <a:pt x="14889" y="3331"/>
                  </a:lnTo>
                  <a:lnTo>
                    <a:pt x="14260" y="3331"/>
                  </a:lnTo>
                  <a:lnTo>
                    <a:pt x="14260" y="2221"/>
                  </a:lnTo>
                  <a:lnTo>
                    <a:pt x="15938" y="2221"/>
                  </a:lnTo>
                  <a:lnTo>
                    <a:pt x="17301" y="1615"/>
                  </a:lnTo>
                  <a:lnTo>
                    <a:pt x="21600" y="161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6" name="Freeform 531"/>
            <p:cNvSpPr/>
            <p:nvPr/>
          </p:nvSpPr>
          <p:spPr>
            <a:xfrm>
              <a:off x="3954536" y="3178758"/>
              <a:ext cx="237105" cy="29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32"/>
                  </a:moveTo>
                  <a:lnTo>
                    <a:pt x="926" y="16432"/>
                  </a:lnTo>
                  <a:lnTo>
                    <a:pt x="926" y="17227"/>
                  </a:lnTo>
                  <a:lnTo>
                    <a:pt x="2006" y="17227"/>
                  </a:lnTo>
                  <a:lnTo>
                    <a:pt x="2006" y="21600"/>
                  </a:lnTo>
                  <a:lnTo>
                    <a:pt x="4474" y="21600"/>
                  </a:lnTo>
                  <a:lnTo>
                    <a:pt x="4474" y="21070"/>
                  </a:lnTo>
                  <a:lnTo>
                    <a:pt x="5400" y="20275"/>
                  </a:lnTo>
                  <a:lnTo>
                    <a:pt x="5400" y="19347"/>
                  </a:lnTo>
                  <a:lnTo>
                    <a:pt x="6480" y="18552"/>
                  </a:lnTo>
                  <a:lnTo>
                    <a:pt x="6480" y="18022"/>
                  </a:lnTo>
                  <a:lnTo>
                    <a:pt x="9874" y="18022"/>
                  </a:lnTo>
                  <a:lnTo>
                    <a:pt x="9874" y="18552"/>
                  </a:lnTo>
                  <a:lnTo>
                    <a:pt x="12806" y="18552"/>
                  </a:lnTo>
                  <a:lnTo>
                    <a:pt x="12806" y="18022"/>
                  </a:lnTo>
                  <a:lnTo>
                    <a:pt x="13731" y="18022"/>
                  </a:lnTo>
                  <a:lnTo>
                    <a:pt x="13731" y="16432"/>
                  </a:lnTo>
                  <a:lnTo>
                    <a:pt x="14657" y="15637"/>
                  </a:lnTo>
                  <a:lnTo>
                    <a:pt x="14657" y="14974"/>
                  </a:lnTo>
                  <a:lnTo>
                    <a:pt x="16200" y="13384"/>
                  </a:lnTo>
                  <a:lnTo>
                    <a:pt x="18206" y="12854"/>
                  </a:lnTo>
                  <a:lnTo>
                    <a:pt x="21600" y="9806"/>
                  </a:lnTo>
                  <a:lnTo>
                    <a:pt x="21600" y="9011"/>
                  </a:lnTo>
                  <a:lnTo>
                    <a:pt x="20674" y="9011"/>
                  </a:lnTo>
                  <a:lnTo>
                    <a:pt x="19131" y="7421"/>
                  </a:lnTo>
                  <a:lnTo>
                    <a:pt x="18206" y="6891"/>
                  </a:lnTo>
                  <a:lnTo>
                    <a:pt x="18206" y="5168"/>
                  </a:lnTo>
                  <a:lnTo>
                    <a:pt x="17280" y="4638"/>
                  </a:lnTo>
                  <a:lnTo>
                    <a:pt x="16200" y="4638"/>
                  </a:lnTo>
                  <a:lnTo>
                    <a:pt x="16200" y="3843"/>
                  </a:lnTo>
                  <a:lnTo>
                    <a:pt x="15274" y="3843"/>
                  </a:lnTo>
                  <a:lnTo>
                    <a:pt x="15274" y="3048"/>
                  </a:lnTo>
                  <a:lnTo>
                    <a:pt x="14657" y="2253"/>
                  </a:lnTo>
                  <a:lnTo>
                    <a:pt x="14657" y="1590"/>
                  </a:lnTo>
                  <a:lnTo>
                    <a:pt x="13731" y="795"/>
                  </a:lnTo>
                  <a:lnTo>
                    <a:pt x="13731" y="0"/>
                  </a:lnTo>
                  <a:lnTo>
                    <a:pt x="7406" y="0"/>
                  </a:lnTo>
                  <a:lnTo>
                    <a:pt x="5400" y="795"/>
                  </a:lnTo>
                  <a:lnTo>
                    <a:pt x="2931" y="795"/>
                  </a:lnTo>
                  <a:lnTo>
                    <a:pt x="2931" y="2253"/>
                  </a:lnTo>
                  <a:lnTo>
                    <a:pt x="3857" y="2253"/>
                  </a:lnTo>
                  <a:lnTo>
                    <a:pt x="3857" y="5168"/>
                  </a:lnTo>
                  <a:lnTo>
                    <a:pt x="2931" y="5963"/>
                  </a:lnTo>
                  <a:lnTo>
                    <a:pt x="2931" y="10336"/>
                  </a:lnTo>
                  <a:lnTo>
                    <a:pt x="2006" y="10336"/>
                  </a:lnTo>
                  <a:lnTo>
                    <a:pt x="0" y="12059"/>
                  </a:lnTo>
                  <a:lnTo>
                    <a:pt x="0" y="1643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7" name="Freeform 532"/>
            <p:cNvSpPr/>
            <p:nvPr/>
          </p:nvSpPr>
          <p:spPr>
            <a:xfrm>
              <a:off x="3954536" y="3178758"/>
              <a:ext cx="237105" cy="29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32"/>
                  </a:moveTo>
                  <a:lnTo>
                    <a:pt x="926" y="16432"/>
                  </a:lnTo>
                  <a:lnTo>
                    <a:pt x="926" y="17227"/>
                  </a:lnTo>
                  <a:lnTo>
                    <a:pt x="2006" y="17227"/>
                  </a:lnTo>
                  <a:lnTo>
                    <a:pt x="2006" y="21600"/>
                  </a:lnTo>
                  <a:lnTo>
                    <a:pt x="4474" y="21600"/>
                  </a:lnTo>
                  <a:lnTo>
                    <a:pt x="4474" y="21070"/>
                  </a:lnTo>
                  <a:lnTo>
                    <a:pt x="5400" y="20275"/>
                  </a:lnTo>
                  <a:lnTo>
                    <a:pt x="5400" y="19347"/>
                  </a:lnTo>
                  <a:lnTo>
                    <a:pt x="6480" y="18552"/>
                  </a:lnTo>
                  <a:lnTo>
                    <a:pt x="6480" y="18022"/>
                  </a:lnTo>
                  <a:lnTo>
                    <a:pt x="9874" y="18022"/>
                  </a:lnTo>
                  <a:lnTo>
                    <a:pt x="9874" y="18552"/>
                  </a:lnTo>
                  <a:lnTo>
                    <a:pt x="12806" y="18552"/>
                  </a:lnTo>
                  <a:lnTo>
                    <a:pt x="12806" y="18022"/>
                  </a:lnTo>
                  <a:lnTo>
                    <a:pt x="13731" y="18022"/>
                  </a:lnTo>
                  <a:lnTo>
                    <a:pt x="13731" y="16432"/>
                  </a:lnTo>
                  <a:lnTo>
                    <a:pt x="14657" y="15637"/>
                  </a:lnTo>
                  <a:lnTo>
                    <a:pt x="14657" y="14974"/>
                  </a:lnTo>
                  <a:lnTo>
                    <a:pt x="16200" y="13384"/>
                  </a:lnTo>
                  <a:lnTo>
                    <a:pt x="18206" y="12854"/>
                  </a:lnTo>
                  <a:lnTo>
                    <a:pt x="21600" y="9806"/>
                  </a:lnTo>
                  <a:lnTo>
                    <a:pt x="21600" y="9011"/>
                  </a:lnTo>
                  <a:lnTo>
                    <a:pt x="20674" y="9011"/>
                  </a:lnTo>
                  <a:lnTo>
                    <a:pt x="19131" y="7421"/>
                  </a:lnTo>
                  <a:lnTo>
                    <a:pt x="18206" y="6891"/>
                  </a:lnTo>
                  <a:lnTo>
                    <a:pt x="18206" y="5168"/>
                  </a:lnTo>
                  <a:lnTo>
                    <a:pt x="17280" y="4638"/>
                  </a:lnTo>
                  <a:lnTo>
                    <a:pt x="16200" y="4638"/>
                  </a:lnTo>
                  <a:lnTo>
                    <a:pt x="16200" y="3843"/>
                  </a:lnTo>
                  <a:lnTo>
                    <a:pt x="15274" y="3843"/>
                  </a:lnTo>
                  <a:lnTo>
                    <a:pt x="15274" y="3048"/>
                  </a:lnTo>
                  <a:lnTo>
                    <a:pt x="14657" y="2253"/>
                  </a:lnTo>
                  <a:lnTo>
                    <a:pt x="14657" y="1590"/>
                  </a:lnTo>
                  <a:lnTo>
                    <a:pt x="13731" y="795"/>
                  </a:lnTo>
                  <a:lnTo>
                    <a:pt x="13731" y="0"/>
                  </a:lnTo>
                  <a:lnTo>
                    <a:pt x="7406" y="0"/>
                  </a:lnTo>
                  <a:lnTo>
                    <a:pt x="5400" y="795"/>
                  </a:lnTo>
                  <a:lnTo>
                    <a:pt x="2931" y="795"/>
                  </a:lnTo>
                  <a:lnTo>
                    <a:pt x="2931" y="2253"/>
                  </a:lnTo>
                  <a:lnTo>
                    <a:pt x="3857" y="2253"/>
                  </a:lnTo>
                  <a:lnTo>
                    <a:pt x="3857" y="5168"/>
                  </a:lnTo>
                  <a:lnTo>
                    <a:pt x="2931" y="5963"/>
                  </a:lnTo>
                  <a:lnTo>
                    <a:pt x="2931" y="10336"/>
                  </a:lnTo>
                  <a:lnTo>
                    <a:pt x="2006" y="10336"/>
                  </a:lnTo>
                  <a:lnTo>
                    <a:pt x="0" y="12059"/>
                  </a:lnTo>
                  <a:lnTo>
                    <a:pt x="0" y="1643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8" name="Freeform 533"/>
            <p:cNvSpPr/>
            <p:nvPr/>
          </p:nvSpPr>
          <p:spPr>
            <a:xfrm>
              <a:off x="4530357" y="2976325"/>
              <a:ext cx="196459" cy="4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83" y="6821"/>
                  </a:moveTo>
                  <a:lnTo>
                    <a:pt x="5400" y="6821"/>
                  </a:lnTo>
                  <a:lnTo>
                    <a:pt x="6517" y="6296"/>
                  </a:lnTo>
                  <a:lnTo>
                    <a:pt x="7634" y="6296"/>
                  </a:lnTo>
                  <a:lnTo>
                    <a:pt x="8379" y="5772"/>
                  </a:lnTo>
                  <a:lnTo>
                    <a:pt x="9683" y="5422"/>
                  </a:lnTo>
                  <a:lnTo>
                    <a:pt x="10800" y="5422"/>
                  </a:lnTo>
                  <a:lnTo>
                    <a:pt x="10800" y="4285"/>
                  </a:lnTo>
                  <a:lnTo>
                    <a:pt x="13034" y="4285"/>
                  </a:lnTo>
                  <a:lnTo>
                    <a:pt x="16200" y="2886"/>
                  </a:lnTo>
                  <a:lnTo>
                    <a:pt x="16200" y="1924"/>
                  </a:lnTo>
                  <a:lnTo>
                    <a:pt x="17317" y="874"/>
                  </a:lnTo>
                  <a:lnTo>
                    <a:pt x="17317" y="0"/>
                  </a:lnTo>
                  <a:lnTo>
                    <a:pt x="18434" y="350"/>
                  </a:lnTo>
                  <a:lnTo>
                    <a:pt x="18434" y="874"/>
                  </a:lnTo>
                  <a:lnTo>
                    <a:pt x="19552" y="874"/>
                  </a:lnTo>
                  <a:lnTo>
                    <a:pt x="19552" y="1399"/>
                  </a:lnTo>
                  <a:lnTo>
                    <a:pt x="20669" y="1399"/>
                  </a:lnTo>
                  <a:lnTo>
                    <a:pt x="20669" y="1924"/>
                  </a:lnTo>
                  <a:lnTo>
                    <a:pt x="21600" y="1924"/>
                  </a:lnTo>
                  <a:lnTo>
                    <a:pt x="20669" y="2361"/>
                  </a:lnTo>
                  <a:lnTo>
                    <a:pt x="20669" y="3760"/>
                  </a:lnTo>
                  <a:lnTo>
                    <a:pt x="21600" y="4285"/>
                  </a:lnTo>
                  <a:lnTo>
                    <a:pt x="21600" y="4810"/>
                  </a:lnTo>
                  <a:lnTo>
                    <a:pt x="20669" y="5422"/>
                  </a:lnTo>
                  <a:lnTo>
                    <a:pt x="20669" y="5772"/>
                  </a:lnTo>
                  <a:lnTo>
                    <a:pt x="19552" y="6296"/>
                  </a:lnTo>
                  <a:lnTo>
                    <a:pt x="19552" y="7696"/>
                  </a:lnTo>
                  <a:lnTo>
                    <a:pt x="18434" y="7696"/>
                  </a:lnTo>
                  <a:lnTo>
                    <a:pt x="18434" y="8308"/>
                  </a:lnTo>
                  <a:lnTo>
                    <a:pt x="17317" y="8308"/>
                  </a:lnTo>
                  <a:lnTo>
                    <a:pt x="17317" y="9707"/>
                  </a:lnTo>
                  <a:lnTo>
                    <a:pt x="16200" y="10232"/>
                  </a:lnTo>
                  <a:lnTo>
                    <a:pt x="16200" y="10756"/>
                  </a:lnTo>
                  <a:lnTo>
                    <a:pt x="14897" y="11718"/>
                  </a:lnTo>
                  <a:lnTo>
                    <a:pt x="14897" y="13117"/>
                  </a:lnTo>
                  <a:lnTo>
                    <a:pt x="14152" y="13642"/>
                  </a:lnTo>
                  <a:lnTo>
                    <a:pt x="14152" y="14604"/>
                  </a:lnTo>
                  <a:lnTo>
                    <a:pt x="13034" y="15129"/>
                  </a:lnTo>
                  <a:lnTo>
                    <a:pt x="13034" y="16178"/>
                  </a:lnTo>
                  <a:lnTo>
                    <a:pt x="11917" y="16528"/>
                  </a:lnTo>
                  <a:lnTo>
                    <a:pt x="11917" y="17140"/>
                  </a:lnTo>
                  <a:lnTo>
                    <a:pt x="10800" y="17140"/>
                  </a:lnTo>
                  <a:lnTo>
                    <a:pt x="10800" y="19064"/>
                  </a:lnTo>
                  <a:lnTo>
                    <a:pt x="9683" y="20026"/>
                  </a:lnTo>
                  <a:lnTo>
                    <a:pt x="9683" y="20551"/>
                  </a:lnTo>
                  <a:lnTo>
                    <a:pt x="7634" y="21600"/>
                  </a:lnTo>
                  <a:lnTo>
                    <a:pt x="3166" y="21600"/>
                  </a:lnTo>
                  <a:lnTo>
                    <a:pt x="3166" y="21075"/>
                  </a:lnTo>
                  <a:lnTo>
                    <a:pt x="1117" y="21075"/>
                  </a:lnTo>
                  <a:lnTo>
                    <a:pt x="1117" y="20551"/>
                  </a:lnTo>
                  <a:lnTo>
                    <a:pt x="0" y="20026"/>
                  </a:lnTo>
                  <a:lnTo>
                    <a:pt x="0" y="17665"/>
                  </a:lnTo>
                  <a:lnTo>
                    <a:pt x="1117" y="17665"/>
                  </a:lnTo>
                  <a:lnTo>
                    <a:pt x="0" y="17665"/>
                  </a:lnTo>
                  <a:lnTo>
                    <a:pt x="0" y="15129"/>
                  </a:lnTo>
                  <a:lnTo>
                    <a:pt x="1117" y="15129"/>
                  </a:lnTo>
                  <a:lnTo>
                    <a:pt x="1117" y="14604"/>
                  </a:lnTo>
                  <a:lnTo>
                    <a:pt x="1862" y="14604"/>
                  </a:lnTo>
                  <a:lnTo>
                    <a:pt x="3166" y="13642"/>
                  </a:lnTo>
                  <a:lnTo>
                    <a:pt x="3166" y="10232"/>
                  </a:lnTo>
                  <a:lnTo>
                    <a:pt x="1862" y="9707"/>
                  </a:lnTo>
                  <a:lnTo>
                    <a:pt x="1862" y="9182"/>
                  </a:lnTo>
                  <a:lnTo>
                    <a:pt x="4283" y="682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9" name="Freeform 534"/>
            <p:cNvSpPr/>
            <p:nvPr/>
          </p:nvSpPr>
          <p:spPr>
            <a:xfrm>
              <a:off x="4530357" y="2976325"/>
              <a:ext cx="196459" cy="4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83" y="6821"/>
                  </a:moveTo>
                  <a:lnTo>
                    <a:pt x="5400" y="6821"/>
                  </a:lnTo>
                  <a:lnTo>
                    <a:pt x="6517" y="6296"/>
                  </a:lnTo>
                  <a:lnTo>
                    <a:pt x="7634" y="6296"/>
                  </a:lnTo>
                  <a:lnTo>
                    <a:pt x="8379" y="5772"/>
                  </a:lnTo>
                  <a:lnTo>
                    <a:pt x="9683" y="5422"/>
                  </a:lnTo>
                  <a:lnTo>
                    <a:pt x="10800" y="5422"/>
                  </a:lnTo>
                  <a:lnTo>
                    <a:pt x="10800" y="4285"/>
                  </a:lnTo>
                  <a:lnTo>
                    <a:pt x="13034" y="4285"/>
                  </a:lnTo>
                  <a:lnTo>
                    <a:pt x="16200" y="2886"/>
                  </a:lnTo>
                  <a:lnTo>
                    <a:pt x="16200" y="1924"/>
                  </a:lnTo>
                  <a:lnTo>
                    <a:pt x="17317" y="874"/>
                  </a:lnTo>
                  <a:lnTo>
                    <a:pt x="17317" y="0"/>
                  </a:lnTo>
                  <a:lnTo>
                    <a:pt x="18434" y="350"/>
                  </a:lnTo>
                  <a:lnTo>
                    <a:pt x="18434" y="874"/>
                  </a:lnTo>
                  <a:lnTo>
                    <a:pt x="19552" y="874"/>
                  </a:lnTo>
                  <a:lnTo>
                    <a:pt x="19552" y="1399"/>
                  </a:lnTo>
                  <a:lnTo>
                    <a:pt x="20669" y="1399"/>
                  </a:lnTo>
                  <a:lnTo>
                    <a:pt x="20669" y="1924"/>
                  </a:lnTo>
                  <a:lnTo>
                    <a:pt x="21600" y="1924"/>
                  </a:lnTo>
                  <a:lnTo>
                    <a:pt x="20669" y="2361"/>
                  </a:lnTo>
                  <a:lnTo>
                    <a:pt x="20669" y="3760"/>
                  </a:lnTo>
                  <a:lnTo>
                    <a:pt x="21600" y="4285"/>
                  </a:lnTo>
                  <a:lnTo>
                    <a:pt x="21600" y="4810"/>
                  </a:lnTo>
                  <a:lnTo>
                    <a:pt x="20669" y="5422"/>
                  </a:lnTo>
                  <a:lnTo>
                    <a:pt x="20669" y="5772"/>
                  </a:lnTo>
                  <a:lnTo>
                    <a:pt x="19552" y="6296"/>
                  </a:lnTo>
                  <a:lnTo>
                    <a:pt x="19552" y="7696"/>
                  </a:lnTo>
                  <a:lnTo>
                    <a:pt x="18434" y="7696"/>
                  </a:lnTo>
                  <a:lnTo>
                    <a:pt x="18434" y="8308"/>
                  </a:lnTo>
                  <a:lnTo>
                    <a:pt x="17317" y="8308"/>
                  </a:lnTo>
                  <a:lnTo>
                    <a:pt x="17317" y="9707"/>
                  </a:lnTo>
                  <a:lnTo>
                    <a:pt x="16200" y="10232"/>
                  </a:lnTo>
                  <a:lnTo>
                    <a:pt x="16200" y="10756"/>
                  </a:lnTo>
                  <a:lnTo>
                    <a:pt x="14897" y="11718"/>
                  </a:lnTo>
                  <a:lnTo>
                    <a:pt x="14897" y="13117"/>
                  </a:lnTo>
                  <a:lnTo>
                    <a:pt x="14152" y="13642"/>
                  </a:lnTo>
                  <a:lnTo>
                    <a:pt x="14152" y="14604"/>
                  </a:lnTo>
                  <a:lnTo>
                    <a:pt x="13034" y="15129"/>
                  </a:lnTo>
                  <a:lnTo>
                    <a:pt x="13034" y="16178"/>
                  </a:lnTo>
                  <a:lnTo>
                    <a:pt x="11917" y="16528"/>
                  </a:lnTo>
                  <a:lnTo>
                    <a:pt x="11917" y="17140"/>
                  </a:lnTo>
                  <a:lnTo>
                    <a:pt x="10800" y="17140"/>
                  </a:lnTo>
                  <a:lnTo>
                    <a:pt x="10800" y="19064"/>
                  </a:lnTo>
                  <a:lnTo>
                    <a:pt x="9683" y="20026"/>
                  </a:lnTo>
                  <a:lnTo>
                    <a:pt x="9683" y="20551"/>
                  </a:lnTo>
                  <a:lnTo>
                    <a:pt x="7634" y="21600"/>
                  </a:lnTo>
                  <a:lnTo>
                    <a:pt x="3166" y="21600"/>
                  </a:lnTo>
                  <a:lnTo>
                    <a:pt x="3166" y="21075"/>
                  </a:lnTo>
                  <a:lnTo>
                    <a:pt x="1117" y="21075"/>
                  </a:lnTo>
                  <a:lnTo>
                    <a:pt x="1117" y="20551"/>
                  </a:lnTo>
                  <a:lnTo>
                    <a:pt x="0" y="20026"/>
                  </a:lnTo>
                  <a:lnTo>
                    <a:pt x="0" y="17665"/>
                  </a:lnTo>
                  <a:lnTo>
                    <a:pt x="1117" y="17665"/>
                  </a:lnTo>
                  <a:lnTo>
                    <a:pt x="0" y="17665"/>
                  </a:lnTo>
                  <a:lnTo>
                    <a:pt x="0" y="15129"/>
                  </a:lnTo>
                  <a:lnTo>
                    <a:pt x="1117" y="15129"/>
                  </a:lnTo>
                  <a:lnTo>
                    <a:pt x="1117" y="14604"/>
                  </a:lnTo>
                  <a:lnTo>
                    <a:pt x="1862" y="14604"/>
                  </a:lnTo>
                  <a:lnTo>
                    <a:pt x="3166" y="13642"/>
                  </a:lnTo>
                  <a:lnTo>
                    <a:pt x="3166" y="10232"/>
                  </a:lnTo>
                  <a:lnTo>
                    <a:pt x="1862" y="9707"/>
                  </a:lnTo>
                  <a:lnTo>
                    <a:pt x="1862" y="9182"/>
                  </a:lnTo>
                  <a:lnTo>
                    <a:pt x="4283" y="682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0" name="Freeform 535"/>
            <p:cNvSpPr/>
            <p:nvPr/>
          </p:nvSpPr>
          <p:spPr>
            <a:xfrm>
              <a:off x="4203495" y="2657172"/>
              <a:ext cx="37261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062"/>
                  </a:lnTo>
                  <a:lnTo>
                    <a:pt x="17673" y="18277"/>
                  </a:lnTo>
                  <a:lnTo>
                    <a:pt x="5891" y="18277"/>
                  </a:lnTo>
                  <a:lnTo>
                    <a:pt x="0" y="21600"/>
                  </a:lnTo>
                  <a:lnTo>
                    <a:pt x="5891" y="5538"/>
                  </a:lnTo>
                  <a:lnTo>
                    <a:pt x="5891" y="3323"/>
                  </a:lnTo>
                  <a:lnTo>
                    <a:pt x="11782" y="3323"/>
                  </a:lnTo>
                  <a:lnTo>
                    <a:pt x="11782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1" name="Freeform 536"/>
            <p:cNvSpPr/>
            <p:nvPr/>
          </p:nvSpPr>
          <p:spPr>
            <a:xfrm>
              <a:off x="4203495" y="2657172"/>
              <a:ext cx="37261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062"/>
                  </a:lnTo>
                  <a:lnTo>
                    <a:pt x="17673" y="18277"/>
                  </a:lnTo>
                  <a:lnTo>
                    <a:pt x="5891" y="18277"/>
                  </a:lnTo>
                  <a:lnTo>
                    <a:pt x="0" y="21600"/>
                  </a:lnTo>
                  <a:lnTo>
                    <a:pt x="5891" y="5538"/>
                  </a:lnTo>
                  <a:lnTo>
                    <a:pt x="5891" y="3323"/>
                  </a:lnTo>
                  <a:lnTo>
                    <a:pt x="11782" y="3323"/>
                  </a:lnTo>
                  <a:lnTo>
                    <a:pt x="11782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2" name="Freeform 537"/>
            <p:cNvSpPr/>
            <p:nvPr/>
          </p:nvSpPr>
          <p:spPr>
            <a:xfrm>
              <a:off x="4191639" y="2604284"/>
              <a:ext cx="49117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062"/>
                  </a:lnTo>
                  <a:lnTo>
                    <a:pt x="14152" y="16062"/>
                  </a:lnTo>
                  <a:lnTo>
                    <a:pt x="9683" y="19385"/>
                  </a:lnTo>
                  <a:lnTo>
                    <a:pt x="9683" y="21600"/>
                  </a:lnTo>
                  <a:lnTo>
                    <a:pt x="5214" y="21600"/>
                  </a:lnTo>
                  <a:lnTo>
                    <a:pt x="5214" y="19385"/>
                  </a:lnTo>
                  <a:lnTo>
                    <a:pt x="0" y="19385"/>
                  </a:lnTo>
                  <a:lnTo>
                    <a:pt x="0" y="16062"/>
                  </a:lnTo>
                  <a:lnTo>
                    <a:pt x="5214" y="12738"/>
                  </a:lnTo>
                  <a:lnTo>
                    <a:pt x="5214" y="9969"/>
                  </a:lnTo>
                  <a:lnTo>
                    <a:pt x="9683" y="9969"/>
                  </a:lnTo>
                  <a:lnTo>
                    <a:pt x="9683" y="6646"/>
                  </a:lnTo>
                  <a:lnTo>
                    <a:pt x="18621" y="6646"/>
                  </a:lnTo>
                  <a:lnTo>
                    <a:pt x="18621" y="3323"/>
                  </a:lnTo>
                  <a:lnTo>
                    <a:pt x="21600" y="33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3" name="Freeform 538"/>
            <p:cNvSpPr/>
            <p:nvPr/>
          </p:nvSpPr>
          <p:spPr>
            <a:xfrm>
              <a:off x="4191639" y="2604284"/>
              <a:ext cx="49117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062"/>
                  </a:lnTo>
                  <a:lnTo>
                    <a:pt x="14152" y="16062"/>
                  </a:lnTo>
                  <a:lnTo>
                    <a:pt x="9683" y="19385"/>
                  </a:lnTo>
                  <a:lnTo>
                    <a:pt x="9683" y="21600"/>
                  </a:lnTo>
                  <a:lnTo>
                    <a:pt x="5214" y="21600"/>
                  </a:lnTo>
                  <a:lnTo>
                    <a:pt x="5214" y="19385"/>
                  </a:lnTo>
                  <a:lnTo>
                    <a:pt x="0" y="19385"/>
                  </a:lnTo>
                  <a:lnTo>
                    <a:pt x="0" y="16062"/>
                  </a:lnTo>
                  <a:lnTo>
                    <a:pt x="5214" y="12738"/>
                  </a:lnTo>
                  <a:lnTo>
                    <a:pt x="5214" y="9969"/>
                  </a:lnTo>
                  <a:lnTo>
                    <a:pt x="9683" y="9969"/>
                  </a:lnTo>
                  <a:lnTo>
                    <a:pt x="9683" y="6646"/>
                  </a:lnTo>
                  <a:lnTo>
                    <a:pt x="18621" y="6646"/>
                  </a:lnTo>
                  <a:lnTo>
                    <a:pt x="18621" y="3323"/>
                  </a:lnTo>
                  <a:lnTo>
                    <a:pt x="21600" y="33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4" name="Freeform 539"/>
            <p:cNvSpPr/>
            <p:nvPr/>
          </p:nvSpPr>
          <p:spPr>
            <a:xfrm>
              <a:off x="4499873" y="1262020"/>
              <a:ext cx="504692" cy="49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58" y="6800"/>
                  </a:moveTo>
                  <a:lnTo>
                    <a:pt x="17758" y="4480"/>
                  </a:lnTo>
                  <a:lnTo>
                    <a:pt x="16526" y="4480"/>
                  </a:lnTo>
                  <a:lnTo>
                    <a:pt x="14932" y="2640"/>
                  </a:lnTo>
                  <a:lnTo>
                    <a:pt x="13989" y="2640"/>
                  </a:lnTo>
                  <a:lnTo>
                    <a:pt x="13554" y="2320"/>
                  </a:lnTo>
                  <a:lnTo>
                    <a:pt x="11887" y="2320"/>
                  </a:lnTo>
                  <a:lnTo>
                    <a:pt x="11452" y="2640"/>
                  </a:lnTo>
                  <a:lnTo>
                    <a:pt x="11017" y="2640"/>
                  </a:lnTo>
                  <a:lnTo>
                    <a:pt x="11017" y="3200"/>
                  </a:lnTo>
                  <a:lnTo>
                    <a:pt x="10583" y="3680"/>
                  </a:lnTo>
                  <a:lnTo>
                    <a:pt x="9713" y="3680"/>
                  </a:lnTo>
                  <a:lnTo>
                    <a:pt x="9713" y="4000"/>
                  </a:lnTo>
                  <a:lnTo>
                    <a:pt x="9350" y="4480"/>
                  </a:lnTo>
                  <a:lnTo>
                    <a:pt x="8481" y="4480"/>
                  </a:lnTo>
                  <a:lnTo>
                    <a:pt x="8481" y="4960"/>
                  </a:lnTo>
                  <a:lnTo>
                    <a:pt x="7103" y="4960"/>
                  </a:lnTo>
                  <a:lnTo>
                    <a:pt x="7103" y="4480"/>
                  </a:lnTo>
                  <a:lnTo>
                    <a:pt x="6813" y="4480"/>
                  </a:lnTo>
                  <a:lnTo>
                    <a:pt x="6813" y="4000"/>
                  </a:lnTo>
                  <a:lnTo>
                    <a:pt x="6379" y="4000"/>
                  </a:lnTo>
                  <a:lnTo>
                    <a:pt x="6379" y="3680"/>
                  </a:lnTo>
                  <a:lnTo>
                    <a:pt x="5509" y="3680"/>
                  </a:lnTo>
                  <a:lnTo>
                    <a:pt x="5074" y="3200"/>
                  </a:lnTo>
                  <a:lnTo>
                    <a:pt x="4566" y="3200"/>
                  </a:lnTo>
                  <a:lnTo>
                    <a:pt x="4277" y="2640"/>
                  </a:lnTo>
                  <a:lnTo>
                    <a:pt x="4277" y="560"/>
                  </a:lnTo>
                  <a:lnTo>
                    <a:pt x="3842" y="0"/>
                  </a:lnTo>
                  <a:lnTo>
                    <a:pt x="3407" y="0"/>
                  </a:lnTo>
                  <a:lnTo>
                    <a:pt x="3407" y="560"/>
                  </a:lnTo>
                  <a:lnTo>
                    <a:pt x="2972" y="560"/>
                  </a:lnTo>
                  <a:lnTo>
                    <a:pt x="2972" y="1360"/>
                  </a:lnTo>
                  <a:lnTo>
                    <a:pt x="2537" y="1360"/>
                  </a:lnTo>
                  <a:lnTo>
                    <a:pt x="2537" y="1840"/>
                  </a:lnTo>
                  <a:lnTo>
                    <a:pt x="2030" y="1840"/>
                  </a:lnTo>
                  <a:lnTo>
                    <a:pt x="2030" y="1360"/>
                  </a:lnTo>
                  <a:lnTo>
                    <a:pt x="1740" y="1360"/>
                  </a:lnTo>
                  <a:lnTo>
                    <a:pt x="1305" y="880"/>
                  </a:lnTo>
                  <a:lnTo>
                    <a:pt x="870" y="880"/>
                  </a:lnTo>
                  <a:lnTo>
                    <a:pt x="435" y="560"/>
                  </a:lnTo>
                  <a:lnTo>
                    <a:pt x="0" y="0"/>
                  </a:lnTo>
                  <a:lnTo>
                    <a:pt x="0" y="1840"/>
                  </a:lnTo>
                  <a:lnTo>
                    <a:pt x="435" y="1840"/>
                  </a:lnTo>
                  <a:lnTo>
                    <a:pt x="435" y="2640"/>
                  </a:lnTo>
                  <a:lnTo>
                    <a:pt x="870" y="2640"/>
                  </a:lnTo>
                  <a:lnTo>
                    <a:pt x="870" y="3200"/>
                  </a:lnTo>
                  <a:lnTo>
                    <a:pt x="1305" y="3680"/>
                  </a:lnTo>
                  <a:lnTo>
                    <a:pt x="1305" y="4960"/>
                  </a:lnTo>
                  <a:lnTo>
                    <a:pt x="2030" y="5840"/>
                  </a:lnTo>
                  <a:lnTo>
                    <a:pt x="2537" y="6320"/>
                  </a:lnTo>
                  <a:lnTo>
                    <a:pt x="2537" y="6800"/>
                  </a:lnTo>
                  <a:lnTo>
                    <a:pt x="2972" y="6800"/>
                  </a:lnTo>
                  <a:lnTo>
                    <a:pt x="2537" y="7280"/>
                  </a:lnTo>
                  <a:lnTo>
                    <a:pt x="2537" y="7600"/>
                  </a:lnTo>
                  <a:lnTo>
                    <a:pt x="2030" y="7600"/>
                  </a:lnTo>
                  <a:lnTo>
                    <a:pt x="2030" y="8080"/>
                  </a:lnTo>
                  <a:lnTo>
                    <a:pt x="2537" y="8640"/>
                  </a:lnTo>
                  <a:lnTo>
                    <a:pt x="2537" y="8960"/>
                  </a:lnTo>
                  <a:lnTo>
                    <a:pt x="3407" y="9920"/>
                  </a:lnTo>
                  <a:lnTo>
                    <a:pt x="3407" y="10400"/>
                  </a:lnTo>
                  <a:lnTo>
                    <a:pt x="3842" y="10720"/>
                  </a:lnTo>
                  <a:lnTo>
                    <a:pt x="5074" y="10720"/>
                  </a:lnTo>
                  <a:lnTo>
                    <a:pt x="5074" y="12240"/>
                  </a:lnTo>
                  <a:lnTo>
                    <a:pt x="4566" y="12560"/>
                  </a:lnTo>
                  <a:lnTo>
                    <a:pt x="5509" y="14080"/>
                  </a:lnTo>
                  <a:lnTo>
                    <a:pt x="6813" y="14080"/>
                  </a:lnTo>
                  <a:lnTo>
                    <a:pt x="7611" y="14880"/>
                  </a:lnTo>
                  <a:lnTo>
                    <a:pt x="7611" y="15360"/>
                  </a:lnTo>
                  <a:lnTo>
                    <a:pt x="8046" y="15680"/>
                  </a:lnTo>
                  <a:lnTo>
                    <a:pt x="8481" y="16640"/>
                  </a:lnTo>
                  <a:lnTo>
                    <a:pt x="8915" y="17200"/>
                  </a:lnTo>
                  <a:lnTo>
                    <a:pt x="8915" y="17520"/>
                  </a:lnTo>
                  <a:lnTo>
                    <a:pt x="10148" y="17520"/>
                  </a:lnTo>
                  <a:lnTo>
                    <a:pt x="10148" y="18480"/>
                  </a:lnTo>
                  <a:lnTo>
                    <a:pt x="10583" y="18480"/>
                  </a:lnTo>
                  <a:lnTo>
                    <a:pt x="11017" y="18960"/>
                  </a:lnTo>
                  <a:lnTo>
                    <a:pt x="13554" y="18960"/>
                  </a:lnTo>
                  <a:lnTo>
                    <a:pt x="13989" y="18480"/>
                  </a:lnTo>
                  <a:lnTo>
                    <a:pt x="14932" y="18480"/>
                  </a:lnTo>
                  <a:lnTo>
                    <a:pt x="14932" y="18960"/>
                  </a:lnTo>
                  <a:lnTo>
                    <a:pt x="15221" y="19280"/>
                  </a:lnTo>
                  <a:lnTo>
                    <a:pt x="15221" y="20640"/>
                  </a:lnTo>
                  <a:lnTo>
                    <a:pt x="17468" y="20640"/>
                  </a:lnTo>
                  <a:lnTo>
                    <a:pt x="17758" y="21120"/>
                  </a:lnTo>
                  <a:lnTo>
                    <a:pt x="19063" y="21120"/>
                  </a:lnTo>
                  <a:lnTo>
                    <a:pt x="19498" y="21600"/>
                  </a:lnTo>
                  <a:lnTo>
                    <a:pt x="20295" y="21600"/>
                  </a:lnTo>
                  <a:lnTo>
                    <a:pt x="20295" y="20320"/>
                  </a:lnTo>
                  <a:lnTo>
                    <a:pt x="20730" y="20320"/>
                  </a:lnTo>
                  <a:lnTo>
                    <a:pt x="20730" y="19280"/>
                  </a:lnTo>
                  <a:lnTo>
                    <a:pt x="21165" y="19280"/>
                  </a:lnTo>
                  <a:lnTo>
                    <a:pt x="21600" y="18960"/>
                  </a:lnTo>
                  <a:lnTo>
                    <a:pt x="21600" y="18480"/>
                  </a:lnTo>
                  <a:lnTo>
                    <a:pt x="21165" y="18480"/>
                  </a:lnTo>
                  <a:lnTo>
                    <a:pt x="21165" y="17200"/>
                  </a:lnTo>
                  <a:lnTo>
                    <a:pt x="20730" y="17200"/>
                  </a:lnTo>
                  <a:lnTo>
                    <a:pt x="19498" y="15680"/>
                  </a:lnTo>
                  <a:lnTo>
                    <a:pt x="19498" y="15360"/>
                  </a:lnTo>
                  <a:lnTo>
                    <a:pt x="19063" y="14880"/>
                  </a:lnTo>
                  <a:lnTo>
                    <a:pt x="19063" y="14080"/>
                  </a:lnTo>
                  <a:lnTo>
                    <a:pt x="19498" y="14080"/>
                  </a:lnTo>
                  <a:lnTo>
                    <a:pt x="19498" y="12240"/>
                  </a:lnTo>
                  <a:lnTo>
                    <a:pt x="18193" y="12240"/>
                  </a:lnTo>
                  <a:lnTo>
                    <a:pt x="18193" y="11760"/>
                  </a:lnTo>
                  <a:lnTo>
                    <a:pt x="17758" y="11200"/>
                  </a:lnTo>
                  <a:lnTo>
                    <a:pt x="17758" y="8960"/>
                  </a:lnTo>
                  <a:lnTo>
                    <a:pt x="17468" y="8960"/>
                  </a:lnTo>
                  <a:lnTo>
                    <a:pt x="17468" y="8080"/>
                  </a:lnTo>
                  <a:lnTo>
                    <a:pt x="17758" y="8080"/>
                  </a:lnTo>
                  <a:lnTo>
                    <a:pt x="17758" y="6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5" name="Freeform 540"/>
            <p:cNvSpPr/>
            <p:nvPr/>
          </p:nvSpPr>
          <p:spPr>
            <a:xfrm>
              <a:off x="4499873" y="1262020"/>
              <a:ext cx="504692" cy="49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58" y="6800"/>
                  </a:moveTo>
                  <a:lnTo>
                    <a:pt x="17758" y="4480"/>
                  </a:lnTo>
                  <a:lnTo>
                    <a:pt x="16526" y="4480"/>
                  </a:lnTo>
                  <a:lnTo>
                    <a:pt x="14932" y="2640"/>
                  </a:lnTo>
                  <a:lnTo>
                    <a:pt x="13989" y="2640"/>
                  </a:lnTo>
                  <a:lnTo>
                    <a:pt x="13554" y="2320"/>
                  </a:lnTo>
                  <a:lnTo>
                    <a:pt x="11887" y="2320"/>
                  </a:lnTo>
                  <a:lnTo>
                    <a:pt x="11452" y="2640"/>
                  </a:lnTo>
                  <a:lnTo>
                    <a:pt x="11017" y="2640"/>
                  </a:lnTo>
                  <a:lnTo>
                    <a:pt x="11017" y="3200"/>
                  </a:lnTo>
                  <a:lnTo>
                    <a:pt x="10583" y="3680"/>
                  </a:lnTo>
                  <a:lnTo>
                    <a:pt x="9713" y="3680"/>
                  </a:lnTo>
                  <a:lnTo>
                    <a:pt x="9713" y="4000"/>
                  </a:lnTo>
                  <a:lnTo>
                    <a:pt x="9350" y="4480"/>
                  </a:lnTo>
                  <a:lnTo>
                    <a:pt x="8481" y="4480"/>
                  </a:lnTo>
                  <a:lnTo>
                    <a:pt x="8481" y="4960"/>
                  </a:lnTo>
                  <a:lnTo>
                    <a:pt x="7103" y="4960"/>
                  </a:lnTo>
                  <a:lnTo>
                    <a:pt x="7103" y="4480"/>
                  </a:lnTo>
                  <a:lnTo>
                    <a:pt x="6813" y="4480"/>
                  </a:lnTo>
                  <a:lnTo>
                    <a:pt x="6813" y="4000"/>
                  </a:lnTo>
                  <a:lnTo>
                    <a:pt x="6379" y="4000"/>
                  </a:lnTo>
                  <a:lnTo>
                    <a:pt x="6379" y="3680"/>
                  </a:lnTo>
                  <a:lnTo>
                    <a:pt x="5509" y="3680"/>
                  </a:lnTo>
                  <a:lnTo>
                    <a:pt x="5074" y="3200"/>
                  </a:lnTo>
                  <a:lnTo>
                    <a:pt x="4566" y="3200"/>
                  </a:lnTo>
                  <a:lnTo>
                    <a:pt x="4277" y="2640"/>
                  </a:lnTo>
                  <a:lnTo>
                    <a:pt x="4277" y="560"/>
                  </a:lnTo>
                  <a:lnTo>
                    <a:pt x="3842" y="0"/>
                  </a:lnTo>
                  <a:lnTo>
                    <a:pt x="3407" y="0"/>
                  </a:lnTo>
                  <a:lnTo>
                    <a:pt x="3407" y="560"/>
                  </a:lnTo>
                  <a:lnTo>
                    <a:pt x="2972" y="560"/>
                  </a:lnTo>
                  <a:lnTo>
                    <a:pt x="2972" y="1360"/>
                  </a:lnTo>
                  <a:lnTo>
                    <a:pt x="2537" y="1360"/>
                  </a:lnTo>
                  <a:lnTo>
                    <a:pt x="2537" y="1840"/>
                  </a:lnTo>
                  <a:lnTo>
                    <a:pt x="2030" y="1840"/>
                  </a:lnTo>
                  <a:lnTo>
                    <a:pt x="2030" y="1360"/>
                  </a:lnTo>
                  <a:lnTo>
                    <a:pt x="1740" y="1360"/>
                  </a:lnTo>
                  <a:lnTo>
                    <a:pt x="1305" y="880"/>
                  </a:lnTo>
                  <a:lnTo>
                    <a:pt x="870" y="880"/>
                  </a:lnTo>
                  <a:lnTo>
                    <a:pt x="435" y="560"/>
                  </a:lnTo>
                  <a:lnTo>
                    <a:pt x="0" y="0"/>
                  </a:lnTo>
                  <a:lnTo>
                    <a:pt x="0" y="1840"/>
                  </a:lnTo>
                  <a:lnTo>
                    <a:pt x="435" y="1840"/>
                  </a:lnTo>
                  <a:lnTo>
                    <a:pt x="435" y="2640"/>
                  </a:lnTo>
                  <a:lnTo>
                    <a:pt x="870" y="2640"/>
                  </a:lnTo>
                  <a:lnTo>
                    <a:pt x="870" y="3200"/>
                  </a:lnTo>
                  <a:lnTo>
                    <a:pt x="1305" y="3680"/>
                  </a:lnTo>
                  <a:lnTo>
                    <a:pt x="1305" y="4960"/>
                  </a:lnTo>
                  <a:lnTo>
                    <a:pt x="2030" y="5840"/>
                  </a:lnTo>
                  <a:lnTo>
                    <a:pt x="2537" y="6320"/>
                  </a:lnTo>
                  <a:lnTo>
                    <a:pt x="2537" y="6800"/>
                  </a:lnTo>
                  <a:lnTo>
                    <a:pt x="2972" y="6800"/>
                  </a:lnTo>
                  <a:lnTo>
                    <a:pt x="2537" y="7280"/>
                  </a:lnTo>
                  <a:lnTo>
                    <a:pt x="2537" y="7600"/>
                  </a:lnTo>
                  <a:lnTo>
                    <a:pt x="2030" y="7600"/>
                  </a:lnTo>
                  <a:lnTo>
                    <a:pt x="2030" y="8080"/>
                  </a:lnTo>
                  <a:lnTo>
                    <a:pt x="2537" y="8640"/>
                  </a:lnTo>
                  <a:lnTo>
                    <a:pt x="2537" y="8960"/>
                  </a:lnTo>
                  <a:lnTo>
                    <a:pt x="3407" y="9920"/>
                  </a:lnTo>
                  <a:lnTo>
                    <a:pt x="3407" y="10400"/>
                  </a:lnTo>
                  <a:lnTo>
                    <a:pt x="3842" y="10720"/>
                  </a:lnTo>
                  <a:lnTo>
                    <a:pt x="5074" y="10720"/>
                  </a:lnTo>
                  <a:lnTo>
                    <a:pt x="5074" y="12240"/>
                  </a:lnTo>
                  <a:lnTo>
                    <a:pt x="4566" y="12560"/>
                  </a:lnTo>
                  <a:lnTo>
                    <a:pt x="5509" y="14080"/>
                  </a:lnTo>
                  <a:lnTo>
                    <a:pt x="6813" y="14080"/>
                  </a:lnTo>
                  <a:lnTo>
                    <a:pt x="7611" y="14880"/>
                  </a:lnTo>
                  <a:lnTo>
                    <a:pt x="7611" y="15360"/>
                  </a:lnTo>
                  <a:lnTo>
                    <a:pt x="8046" y="15680"/>
                  </a:lnTo>
                  <a:lnTo>
                    <a:pt x="8481" y="16640"/>
                  </a:lnTo>
                  <a:lnTo>
                    <a:pt x="8915" y="17200"/>
                  </a:lnTo>
                  <a:lnTo>
                    <a:pt x="8915" y="17520"/>
                  </a:lnTo>
                  <a:lnTo>
                    <a:pt x="10148" y="17520"/>
                  </a:lnTo>
                  <a:lnTo>
                    <a:pt x="10148" y="18480"/>
                  </a:lnTo>
                  <a:lnTo>
                    <a:pt x="10583" y="18480"/>
                  </a:lnTo>
                  <a:lnTo>
                    <a:pt x="11017" y="18960"/>
                  </a:lnTo>
                  <a:lnTo>
                    <a:pt x="13554" y="18960"/>
                  </a:lnTo>
                  <a:lnTo>
                    <a:pt x="13989" y="18480"/>
                  </a:lnTo>
                  <a:lnTo>
                    <a:pt x="14932" y="18480"/>
                  </a:lnTo>
                  <a:lnTo>
                    <a:pt x="14932" y="18960"/>
                  </a:lnTo>
                  <a:lnTo>
                    <a:pt x="15221" y="19280"/>
                  </a:lnTo>
                  <a:lnTo>
                    <a:pt x="15221" y="20640"/>
                  </a:lnTo>
                  <a:lnTo>
                    <a:pt x="17468" y="20640"/>
                  </a:lnTo>
                  <a:lnTo>
                    <a:pt x="17758" y="21120"/>
                  </a:lnTo>
                  <a:lnTo>
                    <a:pt x="19063" y="21120"/>
                  </a:lnTo>
                  <a:lnTo>
                    <a:pt x="19498" y="21600"/>
                  </a:lnTo>
                  <a:lnTo>
                    <a:pt x="20295" y="21600"/>
                  </a:lnTo>
                  <a:lnTo>
                    <a:pt x="20295" y="20320"/>
                  </a:lnTo>
                  <a:lnTo>
                    <a:pt x="20730" y="20320"/>
                  </a:lnTo>
                  <a:lnTo>
                    <a:pt x="20730" y="19280"/>
                  </a:lnTo>
                  <a:lnTo>
                    <a:pt x="21165" y="19280"/>
                  </a:lnTo>
                  <a:lnTo>
                    <a:pt x="21600" y="18960"/>
                  </a:lnTo>
                  <a:lnTo>
                    <a:pt x="21600" y="18480"/>
                  </a:lnTo>
                  <a:lnTo>
                    <a:pt x="21165" y="18480"/>
                  </a:lnTo>
                  <a:lnTo>
                    <a:pt x="21165" y="17200"/>
                  </a:lnTo>
                  <a:lnTo>
                    <a:pt x="20730" y="17200"/>
                  </a:lnTo>
                  <a:lnTo>
                    <a:pt x="19498" y="15680"/>
                  </a:lnTo>
                  <a:lnTo>
                    <a:pt x="19498" y="15360"/>
                  </a:lnTo>
                  <a:lnTo>
                    <a:pt x="19063" y="14880"/>
                  </a:lnTo>
                  <a:lnTo>
                    <a:pt x="19063" y="14080"/>
                  </a:lnTo>
                  <a:lnTo>
                    <a:pt x="19498" y="14080"/>
                  </a:lnTo>
                  <a:lnTo>
                    <a:pt x="19498" y="12240"/>
                  </a:lnTo>
                  <a:lnTo>
                    <a:pt x="18193" y="12240"/>
                  </a:lnTo>
                  <a:lnTo>
                    <a:pt x="18193" y="11760"/>
                  </a:lnTo>
                  <a:lnTo>
                    <a:pt x="17758" y="11200"/>
                  </a:lnTo>
                  <a:lnTo>
                    <a:pt x="17758" y="8960"/>
                  </a:lnTo>
                  <a:lnTo>
                    <a:pt x="17468" y="8960"/>
                  </a:lnTo>
                  <a:lnTo>
                    <a:pt x="17468" y="8080"/>
                  </a:lnTo>
                  <a:lnTo>
                    <a:pt x="17758" y="8080"/>
                  </a:lnTo>
                  <a:lnTo>
                    <a:pt x="17758" y="6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6" name="Freeform 541"/>
            <p:cNvSpPr/>
            <p:nvPr/>
          </p:nvSpPr>
          <p:spPr>
            <a:xfrm>
              <a:off x="4310190" y="1477220"/>
              <a:ext cx="101618" cy="14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31"/>
                  </a:moveTo>
                  <a:lnTo>
                    <a:pt x="2520" y="20492"/>
                  </a:lnTo>
                  <a:lnTo>
                    <a:pt x="4680" y="20492"/>
                  </a:lnTo>
                  <a:lnTo>
                    <a:pt x="4680" y="21600"/>
                  </a:lnTo>
                  <a:lnTo>
                    <a:pt x="6840" y="21600"/>
                  </a:lnTo>
                  <a:lnTo>
                    <a:pt x="6840" y="20492"/>
                  </a:lnTo>
                  <a:lnTo>
                    <a:pt x="11160" y="20492"/>
                  </a:lnTo>
                  <a:lnTo>
                    <a:pt x="11160" y="18831"/>
                  </a:lnTo>
                  <a:lnTo>
                    <a:pt x="12600" y="17169"/>
                  </a:lnTo>
                  <a:lnTo>
                    <a:pt x="15120" y="17169"/>
                  </a:lnTo>
                  <a:lnTo>
                    <a:pt x="15120" y="14123"/>
                  </a:lnTo>
                  <a:lnTo>
                    <a:pt x="12600" y="14123"/>
                  </a:lnTo>
                  <a:lnTo>
                    <a:pt x="12600" y="9692"/>
                  </a:lnTo>
                  <a:lnTo>
                    <a:pt x="15120" y="9692"/>
                  </a:lnTo>
                  <a:lnTo>
                    <a:pt x="15120" y="8031"/>
                  </a:lnTo>
                  <a:lnTo>
                    <a:pt x="17280" y="8031"/>
                  </a:lnTo>
                  <a:lnTo>
                    <a:pt x="19440" y="6092"/>
                  </a:lnTo>
                  <a:lnTo>
                    <a:pt x="21600" y="4431"/>
                  </a:lnTo>
                  <a:lnTo>
                    <a:pt x="19440" y="3323"/>
                  </a:lnTo>
                  <a:lnTo>
                    <a:pt x="19440" y="0"/>
                  </a:lnTo>
                  <a:lnTo>
                    <a:pt x="17280" y="1662"/>
                  </a:lnTo>
                  <a:lnTo>
                    <a:pt x="15120" y="1662"/>
                  </a:lnTo>
                  <a:lnTo>
                    <a:pt x="15120" y="3323"/>
                  </a:lnTo>
                  <a:lnTo>
                    <a:pt x="12600" y="3323"/>
                  </a:lnTo>
                  <a:lnTo>
                    <a:pt x="11160" y="4431"/>
                  </a:lnTo>
                  <a:lnTo>
                    <a:pt x="4680" y="4431"/>
                  </a:lnTo>
                  <a:lnTo>
                    <a:pt x="2520" y="3323"/>
                  </a:lnTo>
                  <a:lnTo>
                    <a:pt x="2520" y="10800"/>
                  </a:lnTo>
                  <a:lnTo>
                    <a:pt x="0" y="14123"/>
                  </a:lnTo>
                  <a:lnTo>
                    <a:pt x="0" y="1883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7" name="Freeform 542"/>
            <p:cNvSpPr/>
            <p:nvPr/>
          </p:nvSpPr>
          <p:spPr>
            <a:xfrm>
              <a:off x="4310190" y="1477220"/>
              <a:ext cx="101618" cy="14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31"/>
                  </a:moveTo>
                  <a:lnTo>
                    <a:pt x="2520" y="20492"/>
                  </a:lnTo>
                  <a:lnTo>
                    <a:pt x="4680" y="20492"/>
                  </a:lnTo>
                  <a:lnTo>
                    <a:pt x="4680" y="21600"/>
                  </a:lnTo>
                  <a:lnTo>
                    <a:pt x="6840" y="21600"/>
                  </a:lnTo>
                  <a:lnTo>
                    <a:pt x="6840" y="20492"/>
                  </a:lnTo>
                  <a:lnTo>
                    <a:pt x="11160" y="20492"/>
                  </a:lnTo>
                  <a:lnTo>
                    <a:pt x="11160" y="18831"/>
                  </a:lnTo>
                  <a:lnTo>
                    <a:pt x="12600" y="17169"/>
                  </a:lnTo>
                  <a:lnTo>
                    <a:pt x="15120" y="17169"/>
                  </a:lnTo>
                  <a:lnTo>
                    <a:pt x="15120" y="14123"/>
                  </a:lnTo>
                  <a:lnTo>
                    <a:pt x="12600" y="14123"/>
                  </a:lnTo>
                  <a:lnTo>
                    <a:pt x="12600" y="9692"/>
                  </a:lnTo>
                  <a:lnTo>
                    <a:pt x="15120" y="9692"/>
                  </a:lnTo>
                  <a:lnTo>
                    <a:pt x="15120" y="8031"/>
                  </a:lnTo>
                  <a:lnTo>
                    <a:pt x="17280" y="8031"/>
                  </a:lnTo>
                  <a:lnTo>
                    <a:pt x="19440" y="6092"/>
                  </a:lnTo>
                  <a:lnTo>
                    <a:pt x="21600" y="4431"/>
                  </a:lnTo>
                  <a:lnTo>
                    <a:pt x="19440" y="3323"/>
                  </a:lnTo>
                  <a:lnTo>
                    <a:pt x="19440" y="0"/>
                  </a:lnTo>
                  <a:lnTo>
                    <a:pt x="17280" y="1662"/>
                  </a:lnTo>
                  <a:lnTo>
                    <a:pt x="15120" y="1662"/>
                  </a:lnTo>
                  <a:lnTo>
                    <a:pt x="15120" y="3323"/>
                  </a:lnTo>
                  <a:lnTo>
                    <a:pt x="12600" y="3323"/>
                  </a:lnTo>
                  <a:lnTo>
                    <a:pt x="11160" y="4431"/>
                  </a:lnTo>
                  <a:lnTo>
                    <a:pt x="4680" y="4431"/>
                  </a:lnTo>
                  <a:lnTo>
                    <a:pt x="2520" y="3323"/>
                  </a:lnTo>
                  <a:lnTo>
                    <a:pt x="2520" y="10800"/>
                  </a:lnTo>
                  <a:lnTo>
                    <a:pt x="0" y="14123"/>
                  </a:lnTo>
                  <a:lnTo>
                    <a:pt x="0" y="1883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8" name="Freeform 543"/>
            <p:cNvSpPr/>
            <p:nvPr/>
          </p:nvSpPr>
          <p:spPr>
            <a:xfrm>
              <a:off x="4310190" y="1517342"/>
              <a:ext cx="526710" cy="52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38" y="10236"/>
                  </a:moveTo>
                  <a:lnTo>
                    <a:pt x="16322" y="10236"/>
                  </a:lnTo>
                  <a:lnTo>
                    <a:pt x="16322" y="9784"/>
                  </a:lnTo>
                  <a:lnTo>
                    <a:pt x="16738" y="9332"/>
                  </a:lnTo>
                  <a:lnTo>
                    <a:pt x="16322" y="8881"/>
                  </a:lnTo>
                  <a:lnTo>
                    <a:pt x="16322" y="8580"/>
                  </a:lnTo>
                  <a:lnTo>
                    <a:pt x="15905" y="8580"/>
                  </a:lnTo>
                  <a:lnTo>
                    <a:pt x="15905" y="8128"/>
                  </a:lnTo>
                  <a:lnTo>
                    <a:pt x="15488" y="7601"/>
                  </a:lnTo>
                  <a:lnTo>
                    <a:pt x="14585" y="7300"/>
                  </a:lnTo>
                  <a:lnTo>
                    <a:pt x="13891" y="6397"/>
                  </a:lnTo>
                  <a:lnTo>
                    <a:pt x="13891" y="5946"/>
                  </a:lnTo>
                  <a:lnTo>
                    <a:pt x="13474" y="5946"/>
                  </a:lnTo>
                  <a:lnTo>
                    <a:pt x="13474" y="5118"/>
                  </a:lnTo>
                  <a:lnTo>
                    <a:pt x="13057" y="5118"/>
                  </a:lnTo>
                  <a:lnTo>
                    <a:pt x="13057" y="4666"/>
                  </a:lnTo>
                  <a:lnTo>
                    <a:pt x="12641" y="4666"/>
                  </a:lnTo>
                  <a:lnTo>
                    <a:pt x="12154" y="4215"/>
                  </a:lnTo>
                  <a:lnTo>
                    <a:pt x="9029" y="4215"/>
                  </a:lnTo>
                  <a:lnTo>
                    <a:pt x="9029" y="3914"/>
                  </a:lnTo>
                  <a:lnTo>
                    <a:pt x="8612" y="3462"/>
                  </a:lnTo>
                  <a:lnTo>
                    <a:pt x="8612" y="2709"/>
                  </a:lnTo>
                  <a:lnTo>
                    <a:pt x="8195" y="2183"/>
                  </a:lnTo>
                  <a:lnTo>
                    <a:pt x="8195" y="1731"/>
                  </a:lnTo>
                  <a:lnTo>
                    <a:pt x="7293" y="1731"/>
                  </a:lnTo>
                  <a:lnTo>
                    <a:pt x="6598" y="1279"/>
                  </a:lnTo>
                  <a:lnTo>
                    <a:pt x="6181" y="1279"/>
                  </a:lnTo>
                  <a:lnTo>
                    <a:pt x="5765" y="978"/>
                  </a:lnTo>
                  <a:lnTo>
                    <a:pt x="5348" y="527"/>
                  </a:lnTo>
                  <a:lnTo>
                    <a:pt x="4584" y="527"/>
                  </a:lnTo>
                  <a:lnTo>
                    <a:pt x="4167" y="0"/>
                  </a:lnTo>
                  <a:lnTo>
                    <a:pt x="3750" y="0"/>
                  </a:lnTo>
                  <a:lnTo>
                    <a:pt x="3334" y="527"/>
                  </a:lnTo>
                  <a:lnTo>
                    <a:pt x="2917" y="527"/>
                  </a:lnTo>
                  <a:lnTo>
                    <a:pt x="2917" y="978"/>
                  </a:lnTo>
                  <a:lnTo>
                    <a:pt x="2431" y="1279"/>
                  </a:lnTo>
                  <a:lnTo>
                    <a:pt x="2431" y="1731"/>
                  </a:lnTo>
                  <a:lnTo>
                    <a:pt x="2917" y="1731"/>
                  </a:lnTo>
                  <a:lnTo>
                    <a:pt x="2917" y="3010"/>
                  </a:lnTo>
                  <a:lnTo>
                    <a:pt x="2431" y="3010"/>
                  </a:lnTo>
                  <a:lnTo>
                    <a:pt x="2431" y="3462"/>
                  </a:lnTo>
                  <a:lnTo>
                    <a:pt x="2153" y="3914"/>
                  </a:lnTo>
                  <a:lnTo>
                    <a:pt x="1320" y="3914"/>
                  </a:lnTo>
                  <a:lnTo>
                    <a:pt x="1320" y="4215"/>
                  </a:lnTo>
                  <a:lnTo>
                    <a:pt x="903" y="4215"/>
                  </a:lnTo>
                  <a:lnTo>
                    <a:pt x="903" y="3914"/>
                  </a:lnTo>
                  <a:lnTo>
                    <a:pt x="0" y="3914"/>
                  </a:lnTo>
                  <a:lnTo>
                    <a:pt x="0" y="5946"/>
                  </a:lnTo>
                  <a:lnTo>
                    <a:pt x="486" y="5946"/>
                  </a:lnTo>
                  <a:lnTo>
                    <a:pt x="486" y="6397"/>
                  </a:lnTo>
                  <a:lnTo>
                    <a:pt x="903" y="6849"/>
                  </a:lnTo>
                  <a:lnTo>
                    <a:pt x="903" y="7300"/>
                  </a:lnTo>
                  <a:lnTo>
                    <a:pt x="1320" y="7601"/>
                  </a:lnTo>
                  <a:lnTo>
                    <a:pt x="1320" y="8580"/>
                  </a:lnTo>
                  <a:lnTo>
                    <a:pt x="1736" y="8881"/>
                  </a:lnTo>
                  <a:lnTo>
                    <a:pt x="1736" y="9332"/>
                  </a:lnTo>
                  <a:lnTo>
                    <a:pt x="2153" y="9332"/>
                  </a:lnTo>
                  <a:lnTo>
                    <a:pt x="2431" y="9784"/>
                  </a:lnTo>
                  <a:lnTo>
                    <a:pt x="2431" y="10236"/>
                  </a:lnTo>
                  <a:lnTo>
                    <a:pt x="2917" y="10612"/>
                  </a:lnTo>
                  <a:lnTo>
                    <a:pt x="3334" y="11063"/>
                  </a:lnTo>
                  <a:lnTo>
                    <a:pt x="3334" y="11515"/>
                  </a:lnTo>
                  <a:lnTo>
                    <a:pt x="4167" y="12268"/>
                  </a:lnTo>
                  <a:lnTo>
                    <a:pt x="4167" y="12719"/>
                  </a:lnTo>
                  <a:lnTo>
                    <a:pt x="4584" y="13246"/>
                  </a:lnTo>
                  <a:lnTo>
                    <a:pt x="4584" y="14902"/>
                  </a:lnTo>
                  <a:lnTo>
                    <a:pt x="6181" y="16633"/>
                  </a:lnTo>
                  <a:lnTo>
                    <a:pt x="6598" y="17385"/>
                  </a:lnTo>
                  <a:lnTo>
                    <a:pt x="6598" y="17837"/>
                  </a:lnTo>
                  <a:lnTo>
                    <a:pt x="7015" y="18213"/>
                  </a:lnTo>
                  <a:lnTo>
                    <a:pt x="7015" y="18665"/>
                  </a:lnTo>
                  <a:lnTo>
                    <a:pt x="7293" y="19116"/>
                  </a:lnTo>
                  <a:lnTo>
                    <a:pt x="7779" y="19869"/>
                  </a:lnTo>
                  <a:lnTo>
                    <a:pt x="8195" y="20321"/>
                  </a:lnTo>
                  <a:lnTo>
                    <a:pt x="8195" y="20847"/>
                  </a:lnTo>
                  <a:lnTo>
                    <a:pt x="8612" y="21299"/>
                  </a:lnTo>
                  <a:lnTo>
                    <a:pt x="8612" y="21600"/>
                  </a:lnTo>
                  <a:lnTo>
                    <a:pt x="9446" y="21600"/>
                  </a:lnTo>
                  <a:lnTo>
                    <a:pt x="9446" y="21299"/>
                  </a:lnTo>
                  <a:lnTo>
                    <a:pt x="9723" y="21299"/>
                  </a:lnTo>
                  <a:lnTo>
                    <a:pt x="9723" y="19869"/>
                  </a:lnTo>
                  <a:lnTo>
                    <a:pt x="11460" y="19869"/>
                  </a:lnTo>
                  <a:lnTo>
                    <a:pt x="11460" y="20321"/>
                  </a:lnTo>
                  <a:lnTo>
                    <a:pt x="11877" y="20321"/>
                  </a:lnTo>
                  <a:lnTo>
                    <a:pt x="12154" y="20847"/>
                  </a:lnTo>
                  <a:lnTo>
                    <a:pt x="12154" y="21299"/>
                  </a:lnTo>
                  <a:lnTo>
                    <a:pt x="13057" y="20321"/>
                  </a:lnTo>
                  <a:lnTo>
                    <a:pt x="13057" y="19869"/>
                  </a:lnTo>
                  <a:lnTo>
                    <a:pt x="13474" y="19568"/>
                  </a:lnTo>
                  <a:lnTo>
                    <a:pt x="13474" y="19116"/>
                  </a:lnTo>
                  <a:lnTo>
                    <a:pt x="13891" y="19116"/>
                  </a:lnTo>
                  <a:lnTo>
                    <a:pt x="13891" y="18665"/>
                  </a:lnTo>
                  <a:lnTo>
                    <a:pt x="18336" y="17837"/>
                  </a:lnTo>
                  <a:lnTo>
                    <a:pt x="20350" y="16934"/>
                  </a:lnTo>
                  <a:lnTo>
                    <a:pt x="21600" y="13547"/>
                  </a:lnTo>
                  <a:lnTo>
                    <a:pt x="21183" y="12719"/>
                  </a:lnTo>
                  <a:lnTo>
                    <a:pt x="20767" y="13246"/>
                  </a:lnTo>
                  <a:lnTo>
                    <a:pt x="17502" y="12719"/>
                  </a:lnTo>
                  <a:lnTo>
                    <a:pt x="16738" y="10612"/>
                  </a:lnTo>
                  <a:lnTo>
                    <a:pt x="16738" y="1023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9" name="Freeform 544"/>
            <p:cNvSpPr/>
            <p:nvPr/>
          </p:nvSpPr>
          <p:spPr>
            <a:xfrm>
              <a:off x="4310190" y="1517342"/>
              <a:ext cx="526710" cy="52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38" y="10236"/>
                  </a:moveTo>
                  <a:lnTo>
                    <a:pt x="16322" y="10236"/>
                  </a:lnTo>
                  <a:lnTo>
                    <a:pt x="16322" y="9784"/>
                  </a:lnTo>
                  <a:lnTo>
                    <a:pt x="16738" y="9332"/>
                  </a:lnTo>
                  <a:lnTo>
                    <a:pt x="16322" y="8881"/>
                  </a:lnTo>
                  <a:lnTo>
                    <a:pt x="16322" y="8580"/>
                  </a:lnTo>
                  <a:lnTo>
                    <a:pt x="15905" y="8580"/>
                  </a:lnTo>
                  <a:lnTo>
                    <a:pt x="15905" y="8128"/>
                  </a:lnTo>
                  <a:lnTo>
                    <a:pt x="15488" y="7601"/>
                  </a:lnTo>
                  <a:lnTo>
                    <a:pt x="14585" y="7300"/>
                  </a:lnTo>
                  <a:lnTo>
                    <a:pt x="13891" y="6397"/>
                  </a:lnTo>
                  <a:lnTo>
                    <a:pt x="13891" y="5946"/>
                  </a:lnTo>
                  <a:lnTo>
                    <a:pt x="13474" y="5946"/>
                  </a:lnTo>
                  <a:lnTo>
                    <a:pt x="13474" y="5118"/>
                  </a:lnTo>
                  <a:lnTo>
                    <a:pt x="13057" y="5118"/>
                  </a:lnTo>
                  <a:lnTo>
                    <a:pt x="13057" y="4666"/>
                  </a:lnTo>
                  <a:lnTo>
                    <a:pt x="12641" y="4666"/>
                  </a:lnTo>
                  <a:lnTo>
                    <a:pt x="12154" y="4215"/>
                  </a:lnTo>
                  <a:lnTo>
                    <a:pt x="9029" y="4215"/>
                  </a:lnTo>
                  <a:lnTo>
                    <a:pt x="9029" y="3914"/>
                  </a:lnTo>
                  <a:lnTo>
                    <a:pt x="8612" y="3462"/>
                  </a:lnTo>
                  <a:lnTo>
                    <a:pt x="8612" y="2709"/>
                  </a:lnTo>
                  <a:lnTo>
                    <a:pt x="8195" y="2183"/>
                  </a:lnTo>
                  <a:lnTo>
                    <a:pt x="8195" y="1731"/>
                  </a:lnTo>
                  <a:lnTo>
                    <a:pt x="7293" y="1731"/>
                  </a:lnTo>
                  <a:lnTo>
                    <a:pt x="6598" y="1279"/>
                  </a:lnTo>
                  <a:lnTo>
                    <a:pt x="6181" y="1279"/>
                  </a:lnTo>
                  <a:lnTo>
                    <a:pt x="5765" y="978"/>
                  </a:lnTo>
                  <a:lnTo>
                    <a:pt x="5348" y="527"/>
                  </a:lnTo>
                  <a:lnTo>
                    <a:pt x="4584" y="527"/>
                  </a:lnTo>
                  <a:lnTo>
                    <a:pt x="4167" y="0"/>
                  </a:lnTo>
                  <a:lnTo>
                    <a:pt x="3750" y="0"/>
                  </a:lnTo>
                  <a:lnTo>
                    <a:pt x="3334" y="527"/>
                  </a:lnTo>
                  <a:lnTo>
                    <a:pt x="2917" y="527"/>
                  </a:lnTo>
                  <a:lnTo>
                    <a:pt x="2917" y="978"/>
                  </a:lnTo>
                  <a:lnTo>
                    <a:pt x="2431" y="1279"/>
                  </a:lnTo>
                  <a:lnTo>
                    <a:pt x="2431" y="1731"/>
                  </a:lnTo>
                  <a:lnTo>
                    <a:pt x="2917" y="1731"/>
                  </a:lnTo>
                  <a:lnTo>
                    <a:pt x="2917" y="3010"/>
                  </a:lnTo>
                  <a:lnTo>
                    <a:pt x="2431" y="3010"/>
                  </a:lnTo>
                  <a:lnTo>
                    <a:pt x="2431" y="3462"/>
                  </a:lnTo>
                  <a:lnTo>
                    <a:pt x="2153" y="3914"/>
                  </a:lnTo>
                  <a:lnTo>
                    <a:pt x="1320" y="3914"/>
                  </a:lnTo>
                  <a:lnTo>
                    <a:pt x="1320" y="4215"/>
                  </a:lnTo>
                  <a:lnTo>
                    <a:pt x="903" y="4215"/>
                  </a:lnTo>
                  <a:lnTo>
                    <a:pt x="903" y="3914"/>
                  </a:lnTo>
                  <a:lnTo>
                    <a:pt x="0" y="3914"/>
                  </a:lnTo>
                  <a:lnTo>
                    <a:pt x="0" y="5946"/>
                  </a:lnTo>
                  <a:lnTo>
                    <a:pt x="486" y="5946"/>
                  </a:lnTo>
                  <a:lnTo>
                    <a:pt x="486" y="6397"/>
                  </a:lnTo>
                  <a:lnTo>
                    <a:pt x="903" y="6849"/>
                  </a:lnTo>
                  <a:lnTo>
                    <a:pt x="903" y="7300"/>
                  </a:lnTo>
                  <a:lnTo>
                    <a:pt x="1320" y="7601"/>
                  </a:lnTo>
                  <a:lnTo>
                    <a:pt x="1320" y="8580"/>
                  </a:lnTo>
                  <a:lnTo>
                    <a:pt x="1736" y="8881"/>
                  </a:lnTo>
                  <a:lnTo>
                    <a:pt x="1736" y="9332"/>
                  </a:lnTo>
                  <a:lnTo>
                    <a:pt x="2153" y="9332"/>
                  </a:lnTo>
                  <a:lnTo>
                    <a:pt x="2431" y="9784"/>
                  </a:lnTo>
                  <a:lnTo>
                    <a:pt x="2431" y="10236"/>
                  </a:lnTo>
                  <a:lnTo>
                    <a:pt x="2917" y="10612"/>
                  </a:lnTo>
                  <a:lnTo>
                    <a:pt x="3334" y="11063"/>
                  </a:lnTo>
                  <a:lnTo>
                    <a:pt x="3334" y="11515"/>
                  </a:lnTo>
                  <a:lnTo>
                    <a:pt x="4167" y="12268"/>
                  </a:lnTo>
                  <a:lnTo>
                    <a:pt x="4167" y="12719"/>
                  </a:lnTo>
                  <a:lnTo>
                    <a:pt x="4584" y="13246"/>
                  </a:lnTo>
                  <a:lnTo>
                    <a:pt x="4584" y="14902"/>
                  </a:lnTo>
                  <a:lnTo>
                    <a:pt x="6181" y="16633"/>
                  </a:lnTo>
                  <a:lnTo>
                    <a:pt x="6598" y="17385"/>
                  </a:lnTo>
                  <a:lnTo>
                    <a:pt x="6598" y="17837"/>
                  </a:lnTo>
                  <a:lnTo>
                    <a:pt x="7015" y="18213"/>
                  </a:lnTo>
                  <a:lnTo>
                    <a:pt x="7015" y="18665"/>
                  </a:lnTo>
                  <a:lnTo>
                    <a:pt x="7293" y="19116"/>
                  </a:lnTo>
                  <a:lnTo>
                    <a:pt x="7779" y="19869"/>
                  </a:lnTo>
                  <a:lnTo>
                    <a:pt x="8195" y="20321"/>
                  </a:lnTo>
                  <a:lnTo>
                    <a:pt x="8195" y="20847"/>
                  </a:lnTo>
                  <a:lnTo>
                    <a:pt x="8612" y="21299"/>
                  </a:lnTo>
                  <a:lnTo>
                    <a:pt x="8612" y="21600"/>
                  </a:lnTo>
                  <a:lnTo>
                    <a:pt x="9446" y="21600"/>
                  </a:lnTo>
                  <a:lnTo>
                    <a:pt x="9446" y="21299"/>
                  </a:lnTo>
                  <a:lnTo>
                    <a:pt x="9723" y="21299"/>
                  </a:lnTo>
                  <a:lnTo>
                    <a:pt x="9723" y="19869"/>
                  </a:lnTo>
                  <a:lnTo>
                    <a:pt x="11460" y="19869"/>
                  </a:lnTo>
                  <a:lnTo>
                    <a:pt x="11460" y="20321"/>
                  </a:lnTo>
                  <a:lnTo>
                    <a:pt x="11877" y="20321"/>
                  </a:lnTo>
                  <a:lnTo>
                    <a:pt x="12154" y="20847"/>
                  </a:lnTo>
                  <a:lnTo>
                    <a:pt x="12154" y="21299"/>
                  </a:lnTo>
                  <a:lnTo>
                    <a:pt x="13057" y="20321"/>
                  </a:lnTo>
                  <a:lnTo>
                    <a:pt x="13057" y="19869"/>
                  </a:lnTo>
                  <a:lnTo>
                    <a:pt x="13474" y="19568"/>
                  </a:lnTo>
                  <a:lnTo>
                    <a:pt x="13474" y="19116"/>
                  </a:lnTo>
                  <a:lnTo>
                    <a:pt x="13891" y="19116"/>
                  </a:lnTo>
                  <a:lnTo>
                    <a:pt x="13891" y="18665"/>
                  </a:lnTo>
                  <a:lnTo>
                    <a:pt x="18336" y="17837"/>
                  </a:lnTo>
                  <a:lnTo>
                    <a:pt x="20350" y="16934"/>
                  </a:lnTo>
                  <a:lnTo>
                    <a:pt x="21600" y="13547"/>
                  </a:lnTo>
                  <a:lnTo>
                    <a:pt x="21183" y="12719"/>
                  </a:lnTo>
                  <a:lnTo>
                    <a:pt x="20767" y="13246"/>
                  </a:lnTo>
                  <a:lnTo>
                    <a:pt x="17502" y="12719"/>
                  </a:lnTo>
                  <a:lnTo>
                    <a:pt x="16738" y="10612"/>
                  </a:lnTo>
                  <a:lnTo>
                    <a:pt x="16738" y="1023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0" name="Freeform 545"/>
            <p:cNvSpPr/>
            <p:nvPr/>
          </p:nvSpPr>
          <p:spPr>
            <a:xfrm>
              <a:off x="4757299" y="1743484"/>
              <a:ext cx="167668" cy="28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1782" y="1630"/>
                  </a:lnTo>
                  <a:lnTo>
                    <a:pt x="12655" y="2309"/>
                  </a:lnTo>
                  <a:lnTo>
                    <a:pt x="12655" y="3940"/>
                  </a:lnTo>
                  <a:lnTo>
                    <a:pt x="15273" y="3940"/>
                  </a:lnTo>
                  <a:lnTo>
                    <a:pt x="16582" y="4755"/>
                  </a:lnTo>
                  <a:lnTo>
                    <a:pt x="20291" y="4755"/>
                  </a:lnTo>
                  <a:lnTo>
                    <a:pt x="20291" y="5298"/>
                  </a:lnTo>
                  <a:lnTo>
                    <a:pt x="21600" y="5298"/>
                  </a:lnTo>
                  <a:lnTo>
                    <a:pt x="21600" y="9238"/>
                  </a:lnTo>
                  <a:lnTo>
                    <a:pt x="19418" y="10596"/>
                  </a:lnTo>
                  <a:lnTo>
                    <a:pt x="19418" y="12362"/>
                  </a:lnTo>
                  <a:lnTo>
                    <a:pt x="17891" y="13177"/>
                  </a:lnTo>
                  <a:lnTo>
                    <a:pt x="17891" y="14536"/>
                  </a:lnTo>
                  <a:lnTo>
                    <a:pt x="16582" y="15351"/>
                  </a:lnTo>
                  <a:lnTo>
                    <a:pt x="15273" y="15351"/>
                  </a:lnTo>
                  <a:lnTo>
                    <a:pt x="15273" y="16030"/>
                  </a:lnTo>
                  <a:lnTo>
                    <a:pt x="13964" y="16030"/>
                  </a:lnTo>
                  <a:lnTo>
                    <a:pt x="13964" y="16845"/>
                  </a:lnTo>
                  <a:lnTo>
                    <a:pt x="12655" y="16845"/>
                  </a:lnTo>
                  <a:lnTo>
                    <a:pt x="12655" y="18475"/>
                  </a:lnTo>
                  <a:lnTo>
                    <a:pt x="8945" y="18475"/>
                  </a:lnTo>
                  <a:lnTo>
                    <a:pt x="8945" y="19834"/>
                  </a:lnTo>
                  <a:lnTo>
                    <a:pt x="7636" y="20785"/>
                  </a:lnTo>
                  <a:lnTo>
                    <a:pt x="3709" y="20785"/>
                  </a:lnTo>
                  <a:lnTo>
                    <a:pt x="2618" y="21600"/>
                  </a:lnTo>
                  <a:lnTo>
                    <a:pt x="2618" y="20785"/>
                  </a:lnTo>
                  <a:lnTo>
                    <a:pt x="1309" y="20785"/>
                  </a:lnTo>
                  <a:lnTo>
                    <a:pt x="1309" y="16845"/>
                  </a:lnTo>
                  <a:lnTo>
                    <a:pt x="0" y="16845"/>
                  </a:lnTo>
                  <a:lnTo>
                    <a:pt x="0" y="15351"/>
                  </a:lnTo>
                  <a:lnTo>
                    <a:pt x="6327" y="13721"/>
                  </a:lnTo>
                  <a:lnTo>
                    <a:pt x="10255" y="7608"/>
                  </a:lnTo>
                  <a:lnTo>
                    <a:pt x="8945" y="6113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1" name="Freeform 546"/>
            <p:cNvSpPr/>
            <p:nvPr/>
          </p:nvSpPr>
          <p:spPr>
            <a:xfrm>
              <a:off x="4757299" y="1743484"/>
              <a:ext cx="167668" cy="28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1782" y="1630"/>
                  </a:lnTo>
                  <a:lnTo>
                    <a:pt x="12655" y="2309"/>
                  </a:lnTo>
                  <a:lnTo>
                    <a:pt x="12655" y="3940"/>
                  </a:lnTo>
                  <a:lnTo>
                    <a:pt x="15273" y="3940"/>
                  </a:lnTo>
                  <a:lnTo>
                    <a:pt x="16582" y="4755"/>
                  </a:lnTo>
                  <a:lnTo>
                    <a:pt x="20291" y="4755"/>
                  </a:lnTo>
                  <a:lnTo>
                    <a:pt x="20291" y="5298"/>
                  </a:lnTo>
                  <a:lnTo>
                    <a:pt x="21600" y="5298"/>
                  </a:lnTo>
                  <a:lnTo>
                    <a:pt x="21600" y="9238"/>
                  </a:lnTo>
                  <a:lnTo>
                    <a:pt x="19418" y="10596"/>
                  </a:lnTo>
                  <a:lnTo>
                    <a:pt x="19418" y="12362"/>
                  </a:lnTo>
                  <a:lnTo>
                    <a:pt x="17891" y="13177"/>
                  </a:lnTo>
                  <a:lnTo>
                    <a:pt x="17891" y="14536"/>
                  </a:lnTo>
                  <a:lnTo>
                    <a:pt x="16582" y="15351"/>
                  </a:lnTo>
                  <a:lnTo>
                    <a:pt x="15273" y="15351"/>
                  </a:lnTo>
                  <a:lnTo>
                    <a:pt x="15273" y="16030"/>
                  </a:lnTo>
                  <a:lnTo>
                    <a:pt x="13964" y="16030"/>
                  </a:lnTo>
                  <a:lnTo>
                    <a:pt x="13964" y="16845"/>
                  </a:lnTo>
                  <a:lnTo>
                    <a:pt x="12655" y="16845"/>
                  </a:lnTo>
                  <a:lnTo>
                    <a:pt x="12655" y="18475"/>
                  </a:lnTo>
                  <a:lnTo>
                    <a:pt x="8945" y="18475"/>
                  </a:lnTo>
                  <a:lnTo>
                    <a:pt x="8945" y="19834"/>
                  </a:lnTo>
                  <a:lnTo>
                    <a:pt x="7636" y="20785"/>
                  </a:lnTo>
                  <a:lnTo>
                    <a:pt x="3709" y="20785"/>
                  </a:lnTo>
                  <a:lnTo>
                    <a:pt x="2618" y="21600"/>
                  </a:lnTo>
                  <a:lnTo>
                    <a:pt x="2618" y="20785"/>
                  </a:lnTo>
                  <a:lnTo>
                    <a:pt x="1309" y="20785"/>
                  </a:lnTo>
                  <a:lnTo>
                    <a:pt x="1309" y="16845"/>
                  </a:lnTo>
                  <a:lnTo>
                    <a:pt x="0" y="16845"/>
                  </a:lnTo>
                  <a:lnTo>
                    <a:pt x="0" y="15351"/>
                  </a:lnTo>
                  <a:lnTo>
                    <a:pt x="6327" y="13721"/>
                  </a:lnTo>
                  <a:lnTo>
                    <a:pt x="10255" y="7608"/>
                  </a:lnTo>
                  <a:lnTo>
                    <a:pt x="8945" y="6113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2" name="Freeform 547"/>
            <p:cNvSpPr/>
            <p:nvPr/>
          </p:nvSpPr>
          <p:spPr>
            <a:xfrm>
              <a:off x="4520196" y="1938622"/>
              <a:ext cx="257428" cy="24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47"/>
                  </a:moveTo>
                  <a:lnTo>
                    <a:pt x="1705" y="8894"/>
                  </a:lnTo>
                  <a:lnTo>
                    <a:pt x="1705" y="8259"/>
                  </a:lnTo>
                  <a:lnTo>
                    <a:pt x="2274" y="8259"/>
                  </a:lnTo>
                  <a:lnTo>
                    <a:pt x="2274" y="5241"/>
                  </a:lnTo>
                  <a:lnTo>
                    <a:pt x="5826" y="5241"/>
                  </a:lnTo>
                  <a:lnTo>
                    <a:pt x="5826" y="6194"/>
                  </a:lnTo>
                  <a:lnTo>
                    <a:pt x="6679" y="6194"/>
                  </a:lnTo>
                  <a:lnTo>
                    <a:pt x="7247" y="7306"/>
                  </a:lnTo>
                  <a:lnTo>
                    <a:pt x="7247" y="8259"/>
                  </a:lnTo>
                  <a:lnTo>
                    <a:pt x="9095" y="6194"/>
                  </a:lnTo>
                  <a:lnTo>
                    <a:pt x="9095" y="5241"/>
                  </a:lnTo>
                  <a:lnTo>
                    <a:pt x="9947" y="4606"/>
                  </a:lnTo>
                  <a:lnTo>
                    <a:pt x="9947" y="3653"/>
                  </a:lnTo>
                  <a:lnTo>
                    <a:pt x="10800" y="3653"/>
                  </a:lnTo>
                  <a:lnTo>
                    <a:pt x="10800" y="2700"/>
                  </a:lnTo>
                  <a:lnTo>
                    <a:pt x="19895" y="0"/>
                  </a:lnTo>
                  <a:lnTo>
                    <a:pt x="19895" y="3653"/>
                  </a:lnTo>
                  <a:lnTo>
                    <a:pt x="20747" y="4606"/>
                  </a:lnTo>
                  <a:lnTo>
                    <a:pt x="20747" y="8259"/>
                  </a:lnTo>
                  <a:lnTo>
                    <a:pt x="21600" y="8259"/>
                  </a:lnTo>
                  <a:lnTo>
                    <a:pt x="21600" y="8894"/>
                  </a:lnTo>
                  <a:lnTo>
                    <a:pt x="20747" y="8894"/>
                  </a:lnTo>
                  <a:lnTo>
                    <a:pt x="19895" y="10800"/>
                  </a:lnTo>
                  <a:lnTo>
                    <a:pt x="18189" y="12547"/>
                  </a:lnTo>
                  <a:lnTo>
                    <a:pt x="17337" y="12547"/>
                  </a:lnTo>
                  <a:lnTo>
                    <a:pt x="16626" y="13500"/>
                  </a:lnTo>
                  <a:lnTo>
                    <a:pt x="14921" y="13500"/>
                  </a:lnTo>
                  <a:lnTo>
                    <a:pt x="13216" y="15088"/>
                  </a:lnTo>
                  <a:lnTo>
                    <a:pt x="12221" y="15088"/>
                  </a:lnTo>
                  <a:lnTo>
                    <a:pt x="11653" y="16041"/>
                  </a:lnTo>
                  <a:lnTo>
                    <a:pt x="10800" y="16041"/>
                  </a:lnTo>
                  <a:lnTo>
                    <a:pt x="9095" y="16994"/>
                  </a:lnTo>
                  <a:lnTo>
                    <a:pt x="8242" y="16994"/>
                  </a:lnTo>
                  <a:lnTo>
                    <a:pt x="7247" y="18106"/>
                  </a:lnTo>
                  <a:lnTo>
                    <a:pt x="6679" y="18106"/>
                  </a:lnTo>
                  <a:lnTo>
                    <a:pt x="5826" y="18741"/>
                  </a:lnTo>
                  <a:lnTo>
                    <a:pt x="4974" y="18741"/>
                  </a:lnTo>
                  <a:lnTo>
                    <a:pt x="4974" y="19694"/>
                  </a:lnTo>
                  <a:lnTo>
                    <a:pt x="4121" y="20647"/>
                  </a:lnTo>
                  <a:lnTo>
                    <a:pt x="3268" y="20647"/>
                  </a:lnTo>
                  <a:lnTo>
                    <a:pt x="3268" y="21600"/>
                  </a:lnTo>
                  <a:lnTo>
                    <a:pt x="2274" y="20647"/>
                  </a:lnTo>
                  <a:lnTo>
                    <a:pt x="2274" y="18741"/>
                  </a:lnTo>
                  <a:lnTo>
                    <a:pt x="1705" y="16994"/>
                  </a:lnTo>
                  <a:lnTo>
                    <a:pt x="1705" y="16041"/>
                  </a:lnTo>
                  <a:lnTo>
                    <a:pt x="853" y="14453"/>
                  </a:lnTo>
                  <a:lnTo>
                    <a:pt x="853" y="10800"/>
                  </a:lnTo>
                  <a:lnTo>
                    <a:pt x="0" y="984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3" name="Freeform 548"/>
            <p:cNvSpPr/>
            <p:nvPr/>
          </p:nvSpPr>
          <p:spPr>
            <a:xfrm>
              <a:off x="4520196" y="1938622"/>
              <a:ext cx="257428" cy="24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47"/>
                  </a:moveTo>
                  <a:lnTo>
                    <a:pt x="1705" y="8894"/>
                  </a:lnTo>
                  <a:lnTo>
                    <a:pt x="1705" y="8259"/>
                  </a:lnTo>
                  <a:lnTo>
                    <a:pt x="2274" y="8259"/>
                  </a:lnTo>
                  <a:lnTo>
                    <a:pt x="2274" y="5241"/>
                  </a:lnTo>
                  <a:lnTo>
                    <a:pt x="5826" y="5241"/>
                  </a:lnTo>
                  <a:lnTo>
                    <a:pt x="5826" y="6194"/>
                  </a:lnTo>
                  <a:lnTo>
                    <a:pt x="6679" y="6194"/>
                  </a:lnTo>
                  <a:lnTo>
                    <a:pt x="7247" y="7306"/>
                  </a:lnTo>
                  <a:lnTo>
                    <a:pt x="7247" y="8259"/>
                  </a:lnTo>
                  <a:lnTo>
                    <a:pt x="9095" y="6194"/>
                  </a:lnTo>
                  <a:lnTo>
                    <a:pt x="9095" y="5241"/>
                  </a:lnTo>
                  <a:lnTo>
                    <a:pt x="9947" y="4606"/>
                  </a:lnTo>
                  <a:lnTo>
                    <a:pt x="9947" y="3653"/>
                  </a:lnTo>
                  <a:lnTo>
                    <a:pt x="10800" y="3653"/>
                  </a:lnTo>
                  <a:lnTo>
                    <a:pt x="10800" y="2700"/>
                  </a:lnTo>
                  <a:lnTo>
                    <a:pt x="19895" y="0"/>
                  </a:lnTo>
                  <a:lnTo>
                    <a:pt x="19895" y="3653"/>
                  </a:lnTo>
                  <a:lnTo>
                    <a:pt x="20747" y="4606"/>
                  </a:lnTo>
                  <a:lnTo>
                    <a:pt x="20747" y="8259"/>
                  </a:lnTo>
                  <a:lnTo>
                    <a:pt x="21600" y="8259"/>
                  </a:lnTo>
                  <a:lnTo>
                    <a:pt x="21600" y="8894"/>
                  </a:lnTo>
                  <a:lnTo>
                    <a:pt x="20747" y="8894"/>
                  </a:lnTo>
                  <a:lnTo>
                    <a:pt x="19895" y="10800"/>
                  </a:lnTo>
                  <a:lnTo>
                    <a:pt x="18189" y="12547"/>
                  </a:lnTo>
                  <a:lnTo>
                    <a:pt x="17337" y="12547"/>
                  </a:lnTo>
                  <a:lnTo>
                    <a:pt x="16626" y="13500"/>
                  </a:lnTo>
                  <a:lnTo>
                    <a:pt x="14921" y="13500"/>
                  </a:lnTo>
                  <a:lnTo>
                    <a:pt x="13216" y="15088"/>
                  </a:lnTo>
                  <a:lnTo>
                    <a:pt x="12221" y="15088"/>
                  </a:lnTo>
                  <a:lnTo>
                    <a:pt x="11653" y="16041"/>
                  </a:lnTo>
                  <a:lnTo>
                    <a:pt x="10800" y="16041"/>
                  </a:lnTo>
                  <a:lnTo>
                    <a:pt x="9095" y="16994"/>
                  </a:lnTo>
                  <a:lnTo>
                    <a:pt x="8242" y="16994"/>
                  </a:lnTo>
                  <a:lnTo>
                    <a:pt x="7247" y="18106"/>
                  </a:lnTo>
                  <a:lnTo>
                    <a:pt x="6679" y="18106"/>
                  </a:lnTo>
                  <a:lnTo>
                    <a:pt x="5826" y="18741"/>
                  </a:lnTo>
                  <a:lnTo>
                    <a:pt x="4974" y="18741"/>
                  </a:lnTo>
                  <a:lnTo>
                    <a:pt x="4974" y="19694"/>
                  </a:lnTo>
                  <a:lnTo>
                    <a:pt x="4121" y="20647"/>
                  </a:lnTo>
                  <a:lnTo>
                    <a:pt x="3268" y="20647"/>
                  </a:lnTo>
                  <a:lnTo>
                    <a:pt x="3268" y="21600"/>
                  </a:lnTo>
                  <a:lnTo>
                    <a:pt x="2274" y="20647"/>
                  </a:lnTo>
                  <a:lnTo>
                    <a:pt x="2274" y="18741"/>
                  </a:lnTo>
                  <a:lnTo>
                    <a:pt x="1705" y="16994"/>
                  </a:lnTo>
                  <a:lnTo>
                    <a:pt x="1705" y="16041"/>
                  </a:lnTo>
                  <a:lnTo>
                    <a:pt x="853" y="14453"/>
                  </a:lnTo>
                  <a:lnTo>
                    <a:pt x="853" y="10800"/>
                  </a:lnTo>
                  <a:lnTo>
                    <a:pt x="0" y="984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4" name="Freeform 549"/>
            <p:cNvSpPr/>
            <p:nvPr/>
          </p:nvSpPr>
          <p:spPr>
            <a:xfrm>
              <a:off x="4718347" y="1714304"/>
              <a:ext cx="130409" cy="12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82"/>
                  </a:moveTo>
                  <a:lnTo>
                    <a:pt x="0" y="8894"/>
                  </a:lnTo>
                  <a:lnTo>
                    <a:pt x="0" y="10482"/>
                  </a:lnTo>
                  <a:lnTo>
                    <a:pt x="1403" y="10482"/>
                  </a:lnTo>
                  <a:lnTo>
                    <a:pt x="1403" y="12388"/>
                  </a:lnTo>
                  <a:lnTo>
                    <a:pt x="4769" y="12388"/>
                  </a:lnTo>
                  <a:lnTo>
                    <a:pt x="6452" y="10482"/>
                  </a:lnTo>
                  <a:lnTo>
                    <a:pt x="11221" y="10482"/>
                  </a:lnTo>
                  <a:lnTo>
                    <a:pt x="17953" y="3176"/>
                  </a:lnTo>
                  <a:lnTo>
                    <a:pt x="19636" y="0"/>
                  </a:lnTo>
                  <a:lnTo>
                    <a:pt x="19636" y="3176"/>
                  </a:lnTo>
                  <a:lnTo>
                    <a:pt x="21600" y="3176"/>
                  </a:lnTo>
                  <a:lnTo>
                    <a:pt x="21600" y="5082"/>
                  </a:lnTo>
                  <a:lnTo>
                    <a:pt x="16270" y="21600"/>
                  </a:lnTo>
                  <a:lnTo>
                    <a:pt x="3086" y="19376"/>
                  </a:lnTo>
                  <a:lnTo>
                    <a:pt x="0" y="104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5" name="Freeform 550"/>
            <p:cNvSpPr/>
            <p:nvPr/>
          </p:nvSpPr>
          <p:spPr>
            <a:xfrm>
              <a:off x="4718347" y="1714304"/>
              <a:ext cx="130409" cy="12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82"/>
                  </a:moveTo>
                  <a:lnTo>
                    <a:pt x="0" y="8894"/>
                  </a:lnTo>
                  <a:lnTo>
                    <a:pt x="0" y="10482"/>
                  </a:lnTo>
                  <a:lnTo>
                    <a:pt x="1403" y="10482"/>
                  </a:lnTo>
                  <a:lnTo>
                    <a:pt x="1403" y="12388"/>
                  </a:lnTo>
                  <a:lnTo>
                    <a:pt x="4769" y="12388"/>
                  </a:lnTo>
                  <a:lnTo>
                    <a:pt x="6452" y="10482"/>
                  </a:lnTo>
                  <a:lnTo>
                    <a:pt x="11221" y="10482"/>
                  </a:lnTo>
                  <a:lnTo>
                    <a:pt x="17953" y="3176"/>
                  </a:lnTo>
                  <a:lnTo>
                    <a:pt x="19636" y="0"/>
                  </a:lnTo>
                  <a:lnTo>
                    <a:pt x="19636" y="3176"/>
                  </a:lnTo>
                  <a:lnTo>
                    <a:pt x="21600" y="3176"/>
                  </a:lnTo>
                  <a:lnTo>
                    <a:pt x="21600" y="5082"/>
                  </a:lnTo>
                  <a:lnTo>
                    <a:pt x="16270" y="21600"/>
                  </a:lnTo>
                  <a:lnTo>
                    <a:pt x="3086" y="19376"/>
                  </a:lnTo>
                  <a:lnTo>
                    <a:pt x="0" y="104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6" name="Freeform 551"/>
            <p:cNvSpPr/>
            <p:nvPr/>
          </p:nvSpPr>
          <p:spPr>
            <a:xfrm>
              <a:off x="4411806" y="1345911"/>
              <a:ext cx="216782" cy="27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720"/>
                  </a:moveTo>
                  <a:lnTo>
                    <a:pt x="19406" y="15984"/>
                  </a:lnTo>
                  <a:lnTo>
                    <a:pt x="20587" y="15408"/>
                  </a:lnTo>
                  <a:lnTo>
                    <a:pt x="20587" y="12672"/>
                  </a:lnTo>
                  <a:lnTo>
                    <a:pt x="17719" y="12672"/>
                  </a:lnTo>
                  <a:lnTo>
                    <a:pt x="15694" y="11232"/>
                  </a:lnTo>
                  <a:lnTo>
                    <a:pt x="15694" y="10368"/>
                  </a:lnTo>
                  <a:lnTo>
                    <a:pt x="14681" y="9504"/>
                  </a:lnTo>
                  <a:lnTo>
                    <a:pt x="14681" y="8928"/>
                  </a:lnTo>
                  <a:lnTo>
                    <a:pt x="13500" y="7920"/>
                  </a:lnTo>
                  <a:lnTo>
                    <a:pt x="13500" y="7056"/>
                  </a:lnTo>
                  <a:lnTo>
                    <a:pt x="14681" y="7056"/>
                  </a:lnTo>
                  <a:lnTo>
                    <a:pt x="14681" y="6480"/>
                  </a:lnTo>
                  <a:lnTo>
                    <a:pt x="15694" y="5616"/>
                  </a:lnTo>
                  <a:lnTo>
                    <a:pt x="14681" y="5616"/>
                  </a:lnTo>
                  <a:lnTo>
                    <a:pt x="14681" y="4752"/>
                  </a:lnTo>
                  <a:lnTo>
                    <a:pt x="13500" y="3888"/>
                  </a:lnTo>
                  <a:lnTo>
                    <a:pt x="11812" y="2304"/>
                  </a:lnTo>
                  <a:lnTo>
                    <a:pt x="11812" y="576"/>
                  </a:lnTo>
                  <a:lnTo>
                    <a:pt x="8775" y="576"/>
                  </a:lnTo>
                  <a:lnTo>
                    <a:pt x="8775" y="0"/>
                  </a:lnTo>
                  <a:lnTo>
                    <a:pt x="5906" y="0"/>
                  </a:lnTo>
                  <a:lnTo>
                    <a:pt x="5906" y="576"/>
                  </a:lnTo>
                  <a:lnTo>
                    <a:pt x="4894" y="1440"/>
                  </a:lnTo>
                  <a:lnTo>
                    <a:pt x="3881" y="1440"/>
                  </a:lnTo>
                  <a:lnTo>
                    <a:pt x="3881" y="7056"/>
                  </a:lnTo>
                  <a:lnTo>
                    <a:pt x="2869" y="7920"/>
                  </a:lnTo>
                  <a:lnTo>
                    <a:pt x="2869" y="8928"/>
                  </a:lnTo>
                  <a:lnTo>
                    <a:pt x="1688" y="8928"/>
                  </a:lnTo>
                  <a:lnTo>
                    <a:pt x="1013" y="9504"/>
                  </a:lnTo>
                  <a:lnTo>
                    <a:pt x="0" y="9504"/>
                  </a:lnTo>
                  <a:lnTo>
                    <a:pt x="0" y="12672"/>
                  </a:lnTo>
                  <a:lnTo>
                    <a:pt x="1013" y="13536"/>
                  </a:lnTo>
                  <a:lnTo>
                    <a:pt x="5906" y="15984"/>
                  </a:lnTo>
                  <a:lnTo>
                    <a:pt x="7594" y="15984"/>
                  </a:lnTo>
                  <a:lnTo>
                    <a:pt x="9788" y="16848"/>
                  </a:lnTo>
                  <a:lnTo>
                    <a:pt x="9788" y="17712"/>
                  </a:lnTo>
                  <a:lnTo>
                    <a:pt x="10800" y="18720"/>
                  </a:lnTo>
                  <a:lnTo>
                    <a:pt x="10800" y="19296"/>
                  </a:lnTo>
                  <a:lnTo>
                    <a:pt x="11812" y="20160"/>
                  </a:lnTo>
                  <a:lnTo>
                    <a:pt x="11812" y="21600"/>
                  </a:lnTo>
                  <a:lnTo>
                    <a:pt x="18731" y="21600"/>
                  </a:lnTo>
                  <a:lnTo>
                    <a:pt x="19406" y="19296"/>
                  </a:lnTo>
                  <a:lnTo>
                    <a:pt x="20587" y="19296"/>
                  </a:lnTo>
                  <a:lnTo>
                    <a:pt x="20587" y="18720"/>
                  </a:lnTo>
                  <a:lnTo>
                    <a:pt x="21600" y="187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7" name="Freeform 552"/>
            <p:cNvSpPr/>
            <p:nvPr/>
          </p:nvSpPr>
          <p:spPr>
            <a:xfrm>
              <a:off x="4411806" y="1345911"/>
              <a:ext cx="216782" cy="27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720"/>
                  </a:moveTo>
                  <a:lnTo>
                    <a:pt x="19406" y="15984"/>
                  </a:lnTo>
                  <a:lnTo>
                    <a:pt x="20587" y="15408"/>
                  </a:lnTo>
                  <a:lnTo>
                    <a:pt x="20587" y="12672"/>
                  </a:lnTo>
                  <a:lnTo>
                    <a:pt x="17719" y="12672"/>
                  </a:lnTo>
                  <a:lnTo>
                    <a:pt x="15694" y="11232"/>
                  </a:lnTo>
                  <a:lnTo>
                    <a:pt x="15694" y="10368"/>
                  </a:lnTo>
                  <a:lnTo>
                    <a:pt x="14681" y="9504"/>
                  </a:lnTo>
                  <a:lnTo>
                    <a:pt x="14681" y="8928"/>
                  </a:lnTo>
                  <a:lnTo>
                    <a:pt x="13500" y="7920"/>
                  </a:lnTo>
                  <a:lnTo>
                    <a:pt x="13500" y="7056"/>
                  </a:lnTo>
                  <a:lnTo>
                    <a:pt x="14681" y="7056"/>
                  </a:lnTo>
                  <a:lnTo>
                    <a:pt x="14681" y="6480"/>
                  </a:lnTo>
                  <a:lnTo>
                    <a:pt x="15694" y="5616"/>
                  </a:lnTo>
                  <a:lnTo>
                    <a:pt x="14681" y="5616"/>
                  </a:lnTo>
                  <a:lnTo>
                    <a:pt x="14681" y="4752"/>
                  </a:lnTo>
                  <a:lnTo>
                    <a:pt x="13500" y="3888"/>
                  </a:lnTo>
                  <a:lnTo>
                    <a:pt x="11812" y="2304"/>
                  </a:lnTo>
                  <a:lnTo>
                    <a:pt x="11812" y="576"/>
                  </a:lnTo>
                  <a:lnTo>
                    <a:pt x="8775" y="576"/>
                  </a:lnTo>
                  <a:lnTo>
                    <a:pt x="8775" y="0"/>
                  </a:lnTo>
                  <a:lnTo>
                    <a:pt x="5906" y="0"/>
                  </a:lnTo>
                  <a:lnTo>
                    <a:pt x="5906" y="576"/>
                  </a:lnTo>
                  <a:lnTo>
                    <a:pt x="4894" y="1440"/>
                  </a:lnTo>
                  <a:lnTo>
                    <a:pt x="3881" y="1440"/>
                  </a:lnTo>
                  <a:lnTo>
                    <a:pt x="3881" y="7056"/>
                  </a:lnTo>
                  <a:lnTo>
                    <a:pt x="2869" y="7920"/>
                  </a:lnTo>
                  <a:lnTo>
                    <a:pt x="2869" y="8928"/>
                  </a:lnTo>
                  <a:lnTo>
                    <a:pt x="1688" y="8928"/>
                  </a:lnTo>
                  <a:lnTo>
                    <a:pt x="1013" y="9504"/>
                  </a:lnTo>
                  <a:lnTo>
                    <a:pt x="0" y="9504"/>
                  </a:lnTo>
                  <a:lnTo>
                    <a:pt x="0" y="12672"/>
                  </a:lnTo>
                  <a:lnTo>
                    <a:pt x="1013" y="13536"/>
                  </a:lnTo>
                  <a:lnTo>
                    <a:pt x="5906" y="15984"/>
                  </a:lnTo>
                  <a:lnTo>
                    <a:pt x="7594" y="15984"/>
                  </a:lnTo>
                  <a:lnTo>
                    <a:pt x="9788" y="16848"/>
                  </a:lnTo>
                  <a:lnTo>
                    <a:pt x="9788" y="17712"/>
                  </a:lnTo>
                  <a:lnTo>
                    <a:pt x="10800" y="18720"/>
                  </a:lnTo>
                  <a:lnTo>
                    <a:pt x="10800" y="19296"/>
                  </a:lnTo>
                  <a:lnTo>
                    <a:pt x="11812" y="20160"/>
                  </a:lnTo>
                  <a:lnTo>
                    <a:pt x="11812" y="21600"/>
                  </a:lnTo>
                  <a:lnTo>
                    <a:pt x="18731" y="21600"/>
                  </a:lnTo>
                  <a:lnTo>
                    <a:pt x="19406" y="19296"/>
                  </a:lnTo>
                  <a:lnTo>
                    <a:pt x="20587" y="19296"/>
                  </a:lnTo>
                  <a:lnTo>
                    <a:pt x="20587" y="18720"/>
                  </a:lnTo>
                  <a:lnTo>
                    <a:pt x="21600" y="187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8" name="Freeform 553"/>
            <p:cNvSpPr/>
            <p:nvPr/>
          </p:nvSpPr>
          <p:spPr>
            <a:xfrm>
              <a:off x="4908029" y="1303965"/>
              <a:ext cx="323479" cy="30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2" y="7924"/>
                  </a:moveTo>
                  <a:lnTo>
                    <a:pt x="2488" y="7924"/>
                  </a:lnTo>
                  <a:lnTo>
                    <a:pt x="3166" y="7157"/>
                  </a:lnTo>
                  <a:lnTo>
                    <a:pt x="3958" y="6391"/>
                  </a:lnTo>
                  <a:lnTo>
                    <a:pt x="4410" y="6391"/>
                  </a:lnTo>
                  <a:lnTo>
                    <a:pt x="5089" y="5751"/>
                  </a:lnTo>
                  <a:lnTo>
                    <a:pt x="5768" y="4985"/>
                  </a:lnTo>
                  <a:lnTo>
                    <a:pt x="5768" y="2173"/>
                  </a:lnTo>
                  <a:lnTo>
                    <a:pt x="7125" y="2173"/>
                  </a:lnTo>
                  <a:lnTo>
                    <a:pt x="7916" y="2940"/>
                  </a:lnTo>
                  <a:lnTo>
                    <a:pt x="9726" y="2940"/>
                  </a:lnTo>
                  <a:lnTo>
                    <a:pt x="9726" y="3451"/>
                  </a:lnTo>
                  <a:lnTo>
                    <a:pt x="11874" y="3451"/>
                  </a:lnTo>
                  <a:lnTo>
                    <a:pt x="12327" y="2940"/>
                  </a:lnTo>
                  <a:lnTo>
                    <a:pt x="13005" y="2940"/>
                  </a:lnTo>
                  <a:lnTo>
                    <a:pt x="13005" y="2173"/>
                  </a:lnTo>
                  <a:lnTo>
                    <a:pt x="13684" y="2173"/>
                  </a:lnTo>
                  <a:lnTo>
                    <a:pt x="13684" y="767"/>
                  </a:lnTo>
                  <a:lnTo>
                    <a:pt x="14362" y="767"/>
                  </a:lnTo>
                  <a:lnTo>
                    <a:pt x="14362" y="0"/>
                  </a:lnTo>
                  <a:lnTo>
                    <a:pt x="15154" y="767"/>
                  </a:lnTo>
                  <a:lnTo>
                    <a:pt x="15832" y="767"/>
                  </a:lnTo>
                  <a:lnTo>
                    <a:pt x="15832" y="2940"/>
                  </a:lnTo>
                  <a:lnTo>
                    <a:pt x="16285" y="3451"/>
                  </a:lnTo>
                  <a:lnTo>
                    <a:pt x="16285" y="4218"/>
                  </a:lnTo>
                  <a:lnTo>
                    <a:pt x="16963" y="4218"/>
                  </a:lnTo>
                  <a:lnTo>
                    <a:pt x="16963" y="3451"/>
                  </a:lnTo>
                  <a:lnTo>
                    <a:pt x="17642" y="3451"/>
                  </a:lnTo>
                  <a:lnTo>
                    <a:pt x="17642" y="2940"/>
                  </a:lnTo>
                  <a:lnTo>
                    <a:pt x="21600" y="2940"/>
                  </a:lnTo>
                  <a:lnTo>
                    <a:pt x="21600" y="3451"/>
                  </a:lnTo>
                  <a:lnTo>
                    <a:pt x="20921" y="3451"/>
                  </a:lnTo>
                  <a:lnTo>
                    <a:pt x="20243" y="4218"/>
                  </a:lnTo>
                  <a:lnTo>
                    <a:pt x="17642" y="4218"/>
                  </a:lnTo>
                  <a:lnTo>
                    <a:pt x="16963" y="4985"/>
                  </a:lnTo>
                  <a:lnTo>
                    <a:pt x="16285" y="4985"/>
                  </a:lnTo>
                  <a:lnTo>
                    <a:pt x="16285" y="6391"/>
                  </a:lnTo>
                  <a:lnTo>
                    <a:pt x="16963" y="6391"/>
                  </a:lnTo>
                  <a:lnTo>
                    <a:pt x="16963" y="7157"/>
                  </a:lnTo>
                  <a:lnTo>
                    <a:pt x="17642" y="7924"/>
                  </a:lnTo>
                  <a:lnTo>
                    <a:pt x="16963" y="7924"/>
                  </a:lnTo>
                  <a:lnTo>
                    <a:pt x="16963" y="8691"/>
                  </a:lnTo>
                  <a:lnTo>
                    <a:pt x="16285" y="8691"/>
                  </a:lnTo>
                  <a:lnTo>
                    <a:pt x="16285" y="9969"/>
                  </a:lnTo>
                  <a:lnTo>
                    <a:pt x="15832" y="9969"/>
                  </a:lnTo>
                  <a:lnTo>
                    <a:pt x="15832" y="10864"/>
                  </a:lnTo>
                  <a:lnTo>
                    <a:pt x="14362" y="12142"/>
                  </a:lnTo>
                  <a:lnTo>
                    <a:pt x="14362" y="16615"/>
                  </a:lnTo>
                  <a:lnTo>
                    <a:pt x="13684" y="15849"/>
                  </a:lnTo>
                  <a:lnTo>
                    <a:pt x="12327" y="15849"/>
                  </a:lnTo>
                  <a:lnTo>
                    <a:pt x="12327" y="16615"/>
                  </a:lnTo>
                  <a:lnTo>
                    <a:pt x="11874" y="16615"/>
                  </a:lnTo>
                  <a:lnTo>
                    <a:pt x="11874" y="17127"/>
                  </a:lnTo>
                  <a:lnTo>
                    <a:pt x="11083" y="17127"/>
                  </a:lnTo>
                  <a:lnTo>
                    <a:pt x="10404" y="17893"/>
                  </a:lnTo>
                  <a:lnTo>
                    <a:pt x="10404" y="20066"/>
                  </a:lnTo>
                  <a:lnTo>
                    <a:pt x="9726" y="20833"/>
                  </a:lnTo>
                  <a:lnTo>
                    <a:pt x="7916" y="20833"/>
                  </a:lnTo>
                  <a:lnTo>
                    <a:pt x="7125" y="21600"/>
                  </a:lnTo>
                  <a:lnTo>
                    <a:pt x="3958" y="21600"/>
                  </a:lnTo>
                  <a:lnTo>
                    <a:pt x="3166" y="20833"/>
                  </a:lnTo>
                  <a:lnTo>
                    <a:pt x="2488" y="20833"/>
                  </a:lnTo>
                  <a:lnTo>
                    <a:pt x="2488" y="19555"/>
                  </a:lnTo>
                  <a:lnTo>
                    <a:pt x="3166" y="19555"/>
                  </a:lnTo>
                  <a:lnTo>
                    <a:pt x="3166" y="16615"/>
                  </a:lnTo>
                  <a:lnTo>
                    <a:pt x="1131" y="16615"/>
                  </a:lnTo>
                  <a:lnTo>
                    <a:pt x="1131" y="15849"/>
                  </a:lnTo>
                  <a:lnTo>
                    <a:pt x="452" y="14954"/>
                  </a:lnTo>
                  <a:lnTo>
                    <a:pt x="452" y="11375"/>
                  </a:lnTo>
                  <a:lnTo>
                    <a:pt x="0" y="11375"/>
                  </a:lnTo>
                  <a:lnTo>
                    <a:pt x="0" y="9969"/>
                  </a:lnTo>
                  <a:lnTo>
                    <a:pt x="452" y="9969"/>
                  </a:lnTo>
                  <a:lnTo>
                    <a:pt x="452" y="792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9" name="Freeform 554"/>
            <p:cNvSpPr/>
            <p:nvPr/>
          </p:nvSpPr>
          <p:spPr>
            <a:xfrm>
              <a:off x="4908029" y="1303965"/>
              <a:ext cx="323479" cy="30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2" y="7924"/>
                  </a:moveTo>
                  <a:lnTo>
                    <a:pt x="2488" y="7924"/>
                  </a:lnTo>
                  <a:lnTo>
                    <a:pt x="3166" y="7157"/>
                  </a:lnTo>
                  <a:lnTo>
                    <a:pt x="3958" y="6391"/>
                  </a:lnTo>
                  <a:lnTo>
                    <a:pt x="4410" y="6391"/>
                  </a:lnTo>
                  <a:lnTo>
                    <a:pt x="5089" y="5751"/>
                  </a:lnTo>
                  <a:lnTo>
                    <a:pt x="5768" y="4985"/>
                  </a:lnTo>
                  <a:lnTo>
                    <a:pt x="5768" y="2173"/>
                  </a:lnTo>
                  <a:lnTo>
                    <a:pt x="7125" y="2173"/>
                  </a:lnTo>
                  <a:lnTo>
                    <a:pt x="7916" y="2940"/>
                  </a:lnTo>
                  <a:lnTo>
                    <a:pt x="9726" y="2940"/>
                  </a:lnTo>
                  <a:lnTo>
                    <a:pt x="9726" y="3451"/>
                  </a:lnTo>
                  <a:lnTo>
                    <a:pt x="11874" y="3451"/>
                  </a:lnTo>
                  <a:lnTo>
                    <a:pt x="12327" y="2940"/>
                  </a:lnTo>
                  <a:lnTo>
                    <a:pt x="13005" y="2940"/>
                  </a:lnTo>
                  <a:lnTo>
                    <a:pt x="13005" y="2173"/>
                  </a:lnTo>
                  <a:lnTo>
                    <a:pt x="13684" y="2173"/>
                  </a:lnTo>
                  <a:lnTo>
                    <a:pt x="13684" y="767"/>
                  </a:lnTo>
                  <a:lnTo>
                    <a:pt x="14362" y="767"/>
                  </a:lnTo>
                  <a:lnTo>
                    <a:pt x="14362" y="0"/>
                  </a:lnTo>
                  <a:lnTo>
                    <a:pt x="15154" y="767"/>
                  </a:lnTo>
                  <a:lnTo>
                    <a:pt x="15832" y="767"/>
                  </a:lnTo>
                  <a:lnTo>
                    <a:pt x="15832" y="2940"/>
                  </a:lnTo>
                  <a:lnTo>
                    <a:pt x="16285" y="3451"/>
                  </a:lnTo>
                  <a:lnTo>
                    <a:pt x="16285" y="4218"/>
                  </a:lnTo>
                  <a:lnTo>
                    <a:pt x="16963" y="4218"/>
                  </a:lnTo>
                  <a:lnTo>
                    <a:pt x="16963" y="3451"/>
                  </a:lnTo>
                  <a:lnTo>
                    <a:pt x="17642" y="3451"/>
                  </a:lnTo>
                  <a:lnTo>
                    <a:pt x="17642" y="2940"/>
                  </a:lnTo>
                  <a:lnTo>
                    <a:pt x="21600" y="2940"/>
                  </a:lnTo>
                  <a:lnTo>
                    <a:pt x="21600" y="3451"/>
                  </a:lnTo>
                  <a:lnTo>
                    <a:pt x="20921" y="3451"/>
                  </a:lnTo>
                  <a:lnTo>
                    <a:pt x="20243" y="4218"/>
                  </a:lnTo>
                  <a:lnTo>
                    <a:pt x="17642" y="4218"/>
                  </a:lnTo>
                  <a:lnTo>
                    <a:pt x="16963" y="4985"/>
                  </a:lnTo>
                  <a:lnTo>
                    <a:pt x="16285" y="4985"/>
                  </a:lnTo>
                  <a:lnTo>
                    <a:pt x="16285" y="6391"/>
                  </a:lnTo>
                  <a:lnTo>
                    <a:pt x="16963" y="6391"/>
                  </a:lnTo>
                  <a:lnTo>
                    <a:pt x="16963" y="7157"/>
                  </a:lnTo>
                  <a:lnTo>
                    <a:pt x="17642" y="7924"/>
                  </a:lnTo>
                  <a:lnTo>
                    <a:pt x="16963" y="7924"/>
                  </a:lnTo>
                  <a:lnTo>
                    <a:pt x="16963" y="8691"/>
                  </a:lnTo>
                  <a:lnTo>
                    <a:pt x="16285" y="8691"/>
                  </a:lnTo>
                  <a:lnTo>
                    <a:pt x="16285" y="9969"/>
                  </a:lnTo>
                  <a:lnTo>
                    <a:pt x="15832" y="9969"/>
                  </a:lnTo>
                  <a:lnTo>
                    <a:pt x="15832" y="10864"/>
                  </a:lnTo>
                  <a:lnTo>
                    <a:pt x="14362" y="12142"/>
                  </a:lnTo>
                  <a:lnTo>
                    <a:pt x="14362" y="16615"/>
                  </a:lnTo>
                  <a:lnTo>
                    <a:pt x="13684" y="15849"/>
                  </a:lnTo>
                  <a:lnTo>
                    <a:pt x="12327" y="15849"/>
                  </a:lnTo>
                  <a:lnTo>
                    <a:pt x="12327" y="16615"/>
                  </a:lnTo>
                  <a:lnTo>
                    <a:pt x="11874" y="16615"/>
                  </a:lnTo>
                  <a:lnTo>
                    <a:pt x="11874" y="17127"/>
                  </a:lnTo>
                  <a:lnTo>
                    <a:pt x="11083" y="17127"/>
                  </a:lnTo>
                  <a:lnTo>
                    <a:pt x="10404" y="17893"/>
                  </a:lnTo>
                  <a:lnTo>
                    <a:pt x="10404" y="20066"/>
                  </a:lnTo>
                  <a:lnTo>
                    <a:pt x="9726" y="20833"/>
                  </a:lnTo>
                  <a:lnTo>
                    <a:pt x="7916" y="20833"/>
                  </a:lnTo>
                  <a:lnTo>
                    <a:pt x="7125" y="21600"/>
                  </a:lnTo>
                  <a:lnTo>
                    <a:pt x="3958" y="21600"/>
                  </a:lnTo>
                  <a:lnTo>
                    <a:pt x="3166" y="20833"/>
                  </a:lnTo>
                  <a:lnTo>
                    <a:pt x="2488" y="20833"/>
                  </a:lnTo>
                  <a:lnTo>
                    <a:pt x="2488" y="19555"/>
                  </a:lnTo>
                  <a:lnTo>
                    <a:pt x="3166" y="19555"/>
                  </a:lnTo>
                  <a:lnTo>
                    <a:pt x="3166" y="16615"/>
                  </a:lnTo>
                  <a:lnTo>
                    <a:pt x="1131" y="16615"/>
                  </a:lnTo>
                  <a:lnTo>
                    <a:pt x="1131" y="15849"/>
                  </a:lnTo>
                  <a:lnTo>
                    <a:pt x="452" y="14954"/>
                  </a:lnTo>
                  <a:lnTo>
                    <a:pt x="452" y="11375"/>
                  </a:lnTo>
                  <a:lnTo>
                    <a:pt x="0" y="11375"/>
                  </a:lnTo>
                  <a:lnTo>
                    <a:pt x="0" y="9969"/>
                  </a:lnTo>
                  <a:lnTo>
                    <a:pt x="452" y="9969"/>
                  </a:lnTo>
                  <a:lnTo>
                    <a:pt x="452" y="792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0" name="Freeform 555"/>
            <p:cNvSpPr/>
            <p:nvPr/>
          </p:nvSpPr>
          <p:spPr>
            <a:xfrm>
              <a:off x="4945288" y="1353206"/>
              <a:ext cx="355657" cy="443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111"/>
                  </a:moveTo>
                  <a:lnTo>
                    <a:pt x="20983" y="2578"/>
                  </a:lnTo>
                  <a:lnTo>
                    <a:pt x="20366" y="2578"/>
                  </a:lnTo>
                  <a:lnTo>
                    <a:pt x="19749" y="2044"/>
                  </a:lnTo>
                  <a:lnTo>
                    <a:pt x="19337" y="2044"/>
                  </a:lnTo>
                  <a:lnTo>
                    <a:pt x="18720" y="1600"/>
                  </a:lnTo>
                  <a:lnTo>
                    <a:pt x="18720" y="1067"/>
                  </a:lnTo>
                  <a:lnTo>
                    <a:pt x="17383" y="0"/>
                  </a:lnTo>
                  <a:lnTo>
                    <a:pt x="16766" y="0"/>
                  </a:lnTo>
                  <a:lnTo>
                    <a:pt x="16149" y="533"/>
                  </a:lnTo>
                  <a:lnTo>
                    <a:pt x="13783" y="533"/>
                  </a:lnTo>
                  <a:lnTo>
                    <a:pt x="13166" y="1067"/>
                  </a:lnTo>
                  <a:lnTo>
                    <a:pt x="12549" y="1067"/>
                  </a:lnTo>
                  <a:lnTo>
                    <a:pt x="12549" y="2044"/>
                  </a:lnTo>
                  <a:lnTo>
                    <a:pt x="13166" y="2044"/>
                  </a:lnTo>
                  <a:lnTo>
                    <a:pt x="13166" y="2578"/>
                  </a:lnTo>
                  <a:lnTo>
                    <a:pt x="13783" y="3111"/>
                  </a:lnTo>
                  <a:lnTo>
                    <a:pt x="13166" y="3111"/>
                  </a:lnTo>
                  <a:lnTo>
                    <a:pt x="13166" y="3644"/>
                  </a:lnTo>
                  <a:lnTo>
                    <a:pt x="12549" y="3644"/>
                  </a:lnTo>
                  <a:lnTo>
                    <a:pt x="12549" y="4533"/>
                  </a:lnTo>
                  <a:lnTo>
                    <a:pt x="12137" y="4533"/>
                  </a:lnTo>
                  <a:lnTo>
                    <a:pt x="12137" y="5156"/>
                  </a:lnTo>
                  <a:lnTo>
                    <a:pt x="10800" y="6044"/>
                  </a:lnTo>
                  <a:lnTo>
                    <a:pt x="10800" y="9156"/>
                  </a:lnTo>
                  <a:lnTo>
                    <a:pt x="10183" y="8622"/>
                  </a:lnTo>
                  <a:lnTo>
                    <a:pt x="8949" y="8622"/>
                  </a:lnTo>
                  <a:lnTo>
                    <a:pt x="8949" y="9156"/>
                  </a:lnTo>
                  <a:lnTo>
                    <a:pt x="8537" y="9156"/>
                  </a:lnTo>
                  <a:lnTo>
                    <a:pt x="8537" y="9511"/>
                  </a:lnTo>
                  <a:lnTo>
                    <a:pt x="7817" y="9511"/>
                  </a:lnTo>
                  <a:lnTo>
                    <a:pt x="7200" y="10044"/>
                  </a:lnTo>
                  <a:lnTo>
                    <a:pt x="7200" y="11556"/>
                  </a:lnTo>
                  <a:lnTo>
                    <a:pt x="6583" y="12089"/>
                  </a:lnTo>
                  <a:lnTo>
                    <a:pt x="4937" y="12089"/>
                  </a:lnTo>
                  <a:lnTo>
                    <a:pt x="4217" y="12622"/>
                  </a:lnTo>
                  <a:lnTo>
                    <a:pt x="1337" y="12622"/>
                  </a:lnTo>
                  <a:lnTo>
                    <a:pt x="617" y="12089"/>
                  </a:lnTo>
                  <a:lnTo>
                    <a:pt x="0" y="12089"/>
                  </a:lnTo>
                  <a:lnTo>
                    <a:pt x="617" y="12622"/>
                  </a:lnTo>
                  <a:lnTo>
                    <a:pt x="617" y="12978"/>
                  </a:lnTo>
                  <a:lnTo>
                    <a:pt x="2366" y="14667"/>
                  </a:lnTo>
                  <a:lnTo>
                    <a:pt x="2983" y="14667"/>
                  </a:lnTo>
                  <a:lnTo>
                    <a:pt x="2983" y="16089"/>
                  </a:lnTo>
                  <a:lnTo>
                    <a:pt x="3600" y="16089"/>
                  </a:lnTo>
                  <a:lnTo>
                    <a:pt x="3600" y="16622"/>
                  </a:lnTo>
                  <a:lnTo>
                    <a:pt x="2983" y="16978"/>
                  </a:lnTo>
                  <a:lnTo>
                    <a:pt x="2366" y="16978"/>
                  </a:lnTo>
                  <a:lnTo>
                    <a:pt x="2366" y="18133"/>
                  </a:lnTo>
                  <a:lnTo>
                    <a:pt x="1749" y="18133"/>
                  </a:lnTo>
                  <a:lnTo>
                    <a:pt x="1749" y="19022"/>
                  </a:lnTo>
                  <a:lnTo>
                    <a:pt x="8537" y="19022"/>
                  </a:lnTo>
                  <a:lnTo>
                    <a:pt x="8537" y="19556"/>
                  </a:lnTo>
                  <a:lnTo>
                    <a:pt x="9566" y="20533"/>
                  </a:lnTo>
                  <a:lnTo>
                    <a:pt x="10183" y="20533"/>
                  </a:lnTo>
                  <a:lnTo>
                    <a:pt x="10800" y="21067"/>
                  </a:lnTo>
                  <a:lnTo>
                    <a:pt x="11520" y="21067"/>
                  </a:lnTo>
                  <a:lnTo>
                    <a:pt x="11520" y="21600"/>
                  </a:lnTo>
                  <a:lnTo>
                    <a:pt x="12137" y="21600"/>
                  </a:lnTo>
                  <a:lnTo>
                    <a:pt x="12137" y="21067"/>
                  </a:lnTo>
                  <a:lnTo>
                    <a:pt x="12549" y="20533"/>
                  </a:lnTo>
                  <a:lnTo>
                    <a:pt x="14400" y="20533"/>
                  </a:lnTo>
                  <a:lnTo>
                    <a:pt x="15120" y="20089"/>
                  </a:lnTo>
                  <a:lnTo>
                    <a:pt x="15737" y="20089"/>
                  </a:lnTo>
                  <a:lnTo>
                    <a:pt x="16149" y="19556"/>
                  </a:lnTo>
                  <a:lnTo>
                    <a:pt x="15737" y="19556"/>
                  </a:lnTo>
                  <a:lnTo>
                    <a:pt x="15737" y="19022"/>
                  </a:lnTo>
                  <a:lnTo>
                    <a:pt x="15120" y="18489"/>
                  </a:lnTo>
                  <a:lnTo>
                    <a:pt x="14400" y="18133"/>
                  </a:lnTo>
                  <a:lnTo>
                    <a:pt x="14400" y="17600"/>
                  </a:lnTo>
                  <a:lnTo>
                    <a:pt x="13783" y="16978"/>
                  </a:lnTo>
                  <a:lnTo>
                    <a:pt x="13783" y="16622"/>
                  </a:lnTo>
                  <a:lnTo>
                    <a:pt x="13166" y="16622"/>
                  </a:lnTo>
                  <a:lnTo>
                    <a:pt x="13166" y="15556"/>
                  </a:lnTo>
                  <a:lnTo>
                    <a:pt x="14400" y="15556"/>
                  </a:lnTo>
                  <a:lnTo>
                    <a:pt x="15120" y="15022"/>
                  </a:lnTo>
                  <a:lnTo>
                    <a:pt x="15737" y="15022"/>
                  </a:lnTo>
                  <a:lnTo>
                    <a:pt x="16766" y="12978"/>
                  </a:lnTo>
                  <a:lnTo>
                    <a:pt x="17383" y="12622"/>
                  </a:lnTo>
                  <a:lnTo>
                    <a:pt x="18720" y="10578"/>
                  </a:lnTo>
                  <a:lnTo>
                    <a:pt x="19337" y="10044"/>
                  </a:lnTo>
                  <a:lnTo>
                    <a:pt x="19337" y="9156"/>
                  </a:lnTo>
                  <a:lnTo>
                    <a:pt x="18720" y="9156"/>
                  </a:lnTo>
                  <a:lnTo>
                    <a:pt x="18720" y="8622"/>
                  </a:lnTo>
                  <a:lnTo>
                    <a:pt x="19337" y="8622"/>
                  </a:lnTo>
                  <a:lnTo>
                    <a:pt x="19337" y="8000"/>
                  </a:lnTo>
                  <a:lnTo>
                    <a:pt x="19749" y="7467"/>
                  </a:lnTo>
                  <a:lnTo>
                    <a:pt x="19337" y="7467"/>
                  </a:lnTo>
                  <a:lnTo>
                    <a:pt x="18720" y="7111"/>
                  </a:lnTo>
                  <a:lnTo>
                    <a:pt x="18000" y="6578"/>
                  </a:lnTo>
                  <a:lnTo>
                    <a:pt x="17383" y="6044"/>
                  </a:lnTo>
                  <a:lnTo>
                    <a:pt x="17383" y="5511"/>
                  </a:lnTo>
                  <a:lnTo>
                    <a:pt x="16766" y="5156"/>
                  </a:lnTo>
                  <a:lnTo>
                    <a:pt x="16766" y="4000"/>
                  </a:lnTo>
                  <a:lnTo>
                    <a:pt x="19337" y="4000"/>
                  </a:lnTo>
                  <a:lnTo>
                    <a:pt x="19749" y="3644"/>
                  </a:lnTo>
                  <a:lnTo>
                    <a:pt x="20983" y="3644"/>
                  </a:lnTo>
                  <a:lnTo>
                    <a:pt x="20983" y="3111"/>
                  </a:lnTo>
                  <a:lnTo>
                    <a:pt x="21600" y="311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1" name="Freeform 556"/>
            <p:cNvSpPr/>
            <p:nvPr/>
          </p:nvSpPr>
          <p:spPr>
            <a:xfrm>
              <a:off x="4945288" y="1353206"/>
              <a:ext cx="355657" cy="443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111"/>
                  </a:moveTo>
                  <a:lnTo>
                    <a:pt x="20983" y="2578"/>
                  </a:lnTo>
                  <a:lnTo>
                    <a:pt x="20366" y="2578"/>
                  </a:lnTo>
                  <a:lnTo>
                    <a:pt x="19749" y="2044"/>
                  </a:lnTo>
                  <a:lnTo>
                    <a:pt x="19337" y="2044"/>
                  </a:lnTo>
                  <a:lnTo>
                    <a:pt x="18720" y="1600"/>
                  </a:lnTo>
                  <a:lnTo>
                    <a:pt x="18720" y="1067"/>
                  </a:lnTo>
                  <a:lnTo>
                    <a:pt x="17383" y="0"/>
                  </a:lnTo>
                  <a:lnTo>
                    <a:pt x="16766" y="0"/>
                  </a:lnTo>
                  <a:lnTo>
                    <a:pt x="16149" y="533"/>
                  </a:lnTo>
                  <a:lnTo>
                    <a:pt x="13783" y="533"/>
                  </a:lnTo>
                  <a:lnTo>
                    <a:pt x="13166" y="1067"/>
                  </a:lnTo>
                  <a:lnTo>
                    <a:pt x="12549" y="1067"/>
                  </a:lnTo>
                  <a:lnTo>
                    <a:pt x="12549" y="2044"/>
                  </a:lnTo>
                  <a:lnTo>
                    <a:pt x="13166" y="2044"/>
                  </a:lnTo>
                  <a:lnTo>
                    <a:pt x="13166" y="2578"/>
                  </a:lnTo>
                  <a:lnTo>
                    <a:pt x="13783" y="3111"/>
                  </a:lnTo>
                  <a:lnTo>
                    <a:pt x="13166" y="3111"/>
                  </a:lnTo>
                  <a:lnTo>
                    <a:pt x="13166" y="3644"/>
                  </a:lnTo>
                  <a:lnTo>
                    <a:pt x="12549" y="3644"/>
                  </a:lnTo>
                  <a:lnTo>
                    <a:pt x="12549" y="4533"/>
                  </a:lnTo>
                  <a:lnTo>
                    <a:pt x="12137" y="4533"/>
                  </a:lnTo>
                  <a:lnTo>
                    <a:pt x="12137" y="5156"/>
                  </a:lnTo>
                  <a:lnTo>
                    <a:pt x="10800" y="6044"/>
                  </a:lnTo>
                  <a:lnTo>
                    <a:pt x="10800" y="9156"/>
                  </a:lnTo>
                  <a:lnTo>
                    <a:pt x="10183" y="8622"/>
                  </a:lnTo>
                  <a:lnTo>
                    <a:pt x="8949" y="8622"/>
                  </a:lnTo>
                  <a:lnTo>
                    <a:pt x="8949" y="9156"/>
                  </a:lnTo>
                  <a:lnTo>
                    <a:pt x="8537" y="9156"/>
                  </a:lnTo>
                  <a:lnTo>
                    <a:pt x="8537" y="9511"/>
                  </a:lnTo>
                  <a:lnTo>
                    <a:pt x="7817" y="9511"/>
                  </a:lnTo>
                  <a:lnTo>
                    <a:pt x="7200" y="10044"/>
                  </a:lnTo>
                  <a:lnTo>
                    <a:pt x="7200" y="11556"/>
                  </a:lnTo>
                  <a:lnTo>
                    <a:pt x="6583" y="12089"/>
                  </a:lnTo>
                  <a:lnTo>
                    <a:pt x="4937" y="12089"/>
                  </a:lnTo>
                  <a:lnTo>
                    <a:pt x="4217" y="12622"/>
                  </a:lnTo>
                  <a:lnTo>
                    <a:pt x="1337" y="12622"/>
                  </a:lnTo>
                  <a:lnTo>
                    <a:pt x="617" y="12089"/>
                  </a:lnTo>
                  <a:lnTo>
                    <a:pt x="0" y="12089"/>
                  </a:lnTo>
                  <a:lnTo>
                    <a:pt x="617" y="12622"/>
                  </a:lnTo>
                  <a:lnTo>
                    <a:pt x="617" y="12978"/>
                  </a:lnTo>
                  <a:lnTo>
                    <a:pt x="2366" y="14667"/>
                  </a:lnTo>
                  <a:lnTo>
                    <a:pt x="2983" y="14667"/>
                  </a:lnTo>
                  <a:lnTo>
                    <a:pt x="2983" y="16089"/>
                  </a:lnTo>
                  <a:lnTo>
                    <a:pt x="3600" y="16089"/>
                  </a:lnTo>
                  <a:lnTo>
                    <a:pt x="3600" y="16622"/>
                  </a:lnTo>
                  <a:lnTo>
                    <a:pt x="2983" y="16978"/>
                  </a:lnTo>
                  <a:lnTo>
                    <a:pt x="2366" y="16978"/>
                  </a:lnTo>
                  <a:lnTo>
                    <a:pt x="2366" y="18133"/>
                  </a:lnTo>
                  <a:lnTo>
                    <a:pt x="1749" y="18133"/>
                  </a:lnTo>
                  <a:lnTo>
                    <a:pt x="1749" y="19022"/>
                  </a:lnTo>
                  <a:lnTo>
                    <a:pt x="8537" y="19022"/>
                  </a:lnTo>
                  <a:lnTo>
                    <a:pt x="8537" y="19556"/>
                  </a:lnTo>
                  <a:lnTo>
                    <a:pt x="9566" y="20533"/>
                  </a:lnTo>
                  <a:lnTo>
                    <a:pt x="10183" y="20533"/>
                  </a:lnTo>
                  <a:lnTo>
                    <a:pt x="10800" y="21067"/>
                  </a:lnTo>
                  <a:lnTo>
                    <a:pt x="11520" y="21067"/>
                  </a:lnTo>
                  <a:lnTo>
                    <a:pt x="11520" y="21600"/>
                  </a:lnTo>
                  <a:lnTo>
                    <a:pt x="12137" y="21600"/>
                  </a:lnTo>
                  <a:lnTo>
                    <a:pt x="12137" y="21067"/>
                  </a:lnTo>
                  <a:lnTo>
                    <a:pt x="12549" y="20533"/>
                  </a:lnTo>
                  <a:lnTo>
                    <a:pt x="14400" y="20533"/>
                  </a:lnTo>
                  <a:lnTo>
                    <a:pt x="15120" y="20089"/>
                  </a:lnTo>
                  <a:lnTo>
                    <a:pt x="15737" y="20089"/>
                  </a:lnTo>
                  <a:lnTo>
                    <a:pt x="16149" y="19556"/>
                  </a:lnTo>
                  <a:lnTo>
                    <a:pt x="15737" y="19556"/>
                  </a:lnTo>
                  <a:lnTo>
                    <a:pt x="15737" y="19022"/>
                  </a:lnTo>
                  <a:lnTo>
                    <a:pt x="15120" y="18489"/>
                  </a:lnTo>
                  <a:lnTo>
                    <a:pt x="14400" y="18133"/>
                  </a:lnTo>
                  <a:lnTo>
                    <a:pt x="14400" y="17600"/>
                  </a:lnTo>
                  <a:lnTo>
                    <a:pt x="13783" y="16978"/>
                  </a:lnTo>
                  <a:lnTo>
                    <a:pt x="13783" y="16622"/>
                  </a:lnTo>
                  <a:lnTo>
                    <a:pt x="13166" y="16622"/>
                  </a:lnTo>
                  <a:lnTo>
                    <a:pt x="13166" y="15556"/>
                  </a:lnTo>
                  <a:lnTo>
                    <a:pt x="14400" y="15556"/>
                  </a:lnTo>
                  <a:lnTo>
                    <a:pt x="15120" y="15022"/>
                  </a:lnTo>
                  <a:lnTo>
                    <a:pt x="15737" y="15022"/>
                  </a:lnTo>
                  <a:lnTo>
                    <a:pt x="16766" y="12978"/>
                  </a:lnTo>
                  <a:lnTo>
                    <a:pt x="17383" y="12622"/>
                  </a:lnTo>
                  <a:lnTo>
                    <a:pt x="18720" y="10578"/>
                  </a:lnTo>
                  <a:lnTo>
                    <a:pt x="19337" y="10044"/>
                  </a:lnTo>
                  <a:lnTo>
                    <a:pt x="19337" y="9156"/>
                  </a:lnTo>
                  <a:lnTo>
                    <a:pt x="18720" y="9156"/>
                  </a:lnTo>
                  <a:lnTo>
                    <a:pt x="18720" y="8622"/>
                  </a:lnTo>
                  <a:lnTo>
                    <a:pt x="19337" y="8622"/>
                  </a:lnTo>
                  <a:lnTo>
                    <a:pt x="19337" y="8000"/>
                  </a:lnTo>
                  <a:lnTo>
                    <a:pt x="19749" y="7467"/>
                  </a:lnTo>
                  <a:lnTo>
                    <a:pt x="19337" y="7467"/>
                  </a:lnTo>
                  <a:lnTo>
                    <a:pt x="18720" y="7111"/>
                  </a:lnTo>
                  <a:lnTo>
                    <a:pt x="18000" y="6578"/>
                  </a:lnTo>
                  <a:lnTo>
                    <a:pt x="17383" y="6044"/>
                  </a:lnTo>
                  <a:lnTo>
                    <a:pt x="17383" y="5511"/>
                  </a:lnTo>
                  <a:lnTo>
                    <a:pt x="16766" y="5156"/>
                  </a:lnTo>
                  <a:lnTo>
                    <a:pt x="16766" y="4000"/>
                  </a:lnTo>
                  <a:lnTo>
                    <a:pt x="19337" y="4000"/>
                  </a:lnTo>
                  <a:lnTo>
                    <a:pt x="19749" y="3644"/>
                  </a:lnTo>
                  <a:lnTo>
                    <a:pt x="20983" y="3644"/>
                  </a:lnTo>
                  <a:lnTo>
                    <a:pt x="20983" y="3111"/>
                  </a:lnTo>
                  <a:lnTo>
                    <a:pt x="21600" y="311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2" name="Freeform 557"/>
            <p:cNvSpPr/>
            <p:nvPr/>
          </p:nvSpPr>
          <p:spPr>
            <a:xfrm>
              <a:off x="5737890" y="1641355"/>
              <a:ext cx="216782" cy="60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1" y="21600"/>
                  </a:moveTo>
                  <a:lnTo>
                    <a:pt x="18731" y="19713"/>
                  </a:lnTo>
                  <a:lnTo>
                    <a:pt x="16706" y="19713"/>
                  </a:lnTo>
                  <a:lnTo>
                    <a:pt x="16706" y="18282"/>
                  </a:lnTo>
                  <a:lnTo>
                    <a:pt x="17719" y="18282"/>
                  </a:lnTo>
                  <a:lnTo>
                    <a:pt x="17719" y="17176"/>
                  </a:lnTo>
                  <a:lnTo>
                    <a:pt x="16706" y="17176"/>
                  </a:lnTo>
                  <a:lnTo>
                    <a:pt x="16706" y="16786"/>
                  </a:lnTo>
                  <a:lnTo>
                    <a:pt x="15694" y="16135"/>
                  </a:lnTo>
                  <a:lnTo>
                    <a:pt x="15694" y="15745"/>
                  </a:lnTo>
                  <a:lnTo>
                    <a:pt x="14512" y="15029"/>
                  </a:lnTo>
                  <a:lnTo>
                    <a:pt x="14512" y="14639"/>
                  </a:lnTo>
                  <a:lnTo>
                    <a:pt x="13837" y="14248"/>
                  </a:lnTo>
                  <a:lnTo>
                    <a:pt x="13837" y="13988"/>
                  </a:lnTo>
                  <a:lnTo>
                    <a:pt x="12825" y="13598"/>
                  </a:lnTo>
                  <a:lnTo>
                    <a:pt x="12825" y="12752"/>
                  </a:lnTo>
                  <a:lnTo>
                    <a:pt x="12825" y="13598"/>
                  </a:lnTo>
                  <a:lnTo>
                    <a:pt x="11812" y="13598"/>
                  </a:lnTo>
                  <a:lnTo>
                    <a:pt x="11812" y="13988"/>
                  </a:lnTo>
                  <a:lnTo>
                    <a:pt x="10800" y="13988"/>
                  </a:lnTo>
                  <a:lnTo>
                    <a:pt x="9788" y="14248"/>
                  </a:lnTo>
                  <a:lnTo>
                    <a:pt x="5906" y="14248"/>
                  </a:lnTo>
                  <a:lnTo>
                    <a:pt x="6919" y="12492"/>
                  </a:lnTo>
                  <a:lnTo>
                    <a:pt x="4894" y="10995"/>
                  </a:lnTo>
                  <a:lnTo>
                    <a:pt x="4894" y="10214"/>
                  </a:lnTo>
                  <a:lnTo>
                    <a:pt x="3713" y="10214"/>
                  </a:lnTo>
                  <a:lnTo>
                    <a:pt x="3713" y="9954"/>
                  </a:lnTo>
                  <a:lnTo>
                    <a:pt x="2700" y="9954"/>
                  </a:lnTo>
                  <a:lnTo>
                    <a:pt x="2700" y="9564"/>
                  </a:lnTo>
                  <a:lnTo>
                    <a:pt x="1013" y="9564"/>
                  </a:lnTo>
                  <a:lnTo>
                    <a:pt x="1013" y="9173"/>
                  </a:lnTo>
                  <a:lnTo>
                    <a:pt x="0" y="9173"/>
                  </a:lnTo>
                  <a:lnTo>
                    <a:pt x="0" y="8718"/>
                  </a:lnTo>
                  <a:lnTo>
                    <a:pt x="1013" y="8458"/>
                  </a:lnTo>
                  <a:lnTo>
                    <a:pt x="1013" y="7677"/>
                  </a:lnTo>
                  <a:lnTo>
                    <a:pt x="1688" y="7677"/>
                  </a:lnTo>
                  <a:lnTo>
                    <a:pt x="1688" y="5140"/>
                  </a:lnTo>
                  <a:lnTo>
                    <a:pt x="2700" y="5140"/>
                  </a:lnTo>
                  <a:lnTo>
                    <a:pt x="3713" y="4749"/>
                  </a:lnTo>
                  <a:lnTo>
                    <a:pt x="4894" y="4749"/>
                  </a:lnTo>
                  <a:lnTo>
                    <a:pt x="4894" y="4034"/>
                  </a:lnTo>
                  <a:lnTo>
                    <a:pt x="5906" y="3643"/>
                  </a:lnTo>
                  <a:lnTo>
                    <a:pt x="5906" y="1887"/>
                  </a:lnTo>
                  <a:lnTo>
                    <a:pt x="6919" y="1887"/>
                  </a:lnTo>
                  <a:lnTo>
                    <a:pt x="6919" y="1496"/>
                  </a:lnTo>
                  <a:lnTo>
                    <a:pt x="8606" y="1496"/>
                  </a:lnTo>
                  <a:lnTo>
                    <a:pt x="8606" y="716"/>
                  </a:lnTo>
                  <a:lnTo>
                    <a:pt x="9788" y="455"/>
                  </a:lnTo>
                  <a:lnTo>
                    <a:pt x="9788" y="0"/>
                  </a:lnTo>
                  <a:lnTo>
                    <a:pt x="10800" y="0"/>
                  </a:lnTo>
                  <a:lnTo>
                    <a:pt x="10800" y="455"/>
                  </a:lnTo>
                  <a:lnTo>
                    <a:pt x="11812" y="455"/>
                  </a:lnTo>
                  <a:lnTo>
                    <a:pt x="11812" y="716"/>
                  </a:lnTo>
                  <a:lnTo>
                    <a:pt x="12825" y="716"/>
                  </a:lnTo>
                  <a:lnTo>
                    <a:pt x="12825" y="1106"/>
                  </a:lnTo>
                  <a:lnTo>
                    <a:pt x="13837" y="1496"/>
                  </a:lnTo>
                  <a:lnTo>
                    <a:pt x="13837" y="3253"/>
                  </a:lnTo>
                  <a:lnTo>
                    <a:pt x="12825" y="3643"/>
                  </a:lnTo>
                  <a:lnTo>
                    <a:pt x="12825" y="5140"/>
                  </a:lnTo>
                  <a:lnTo>
                    <a:pt x="14512" y="5140"/>
                  </a:lnTo>
                  <a:lnTo>
                    <a:pt x="15694" y="5530"/>
                  </a:lnTo>
                  <a:lnTo>
                    <a:pt x="15694" y="5920"/>
                  </a:lnTo>
                  <a:lnTo>
                    <a:pt x="16706" y="6181"/>
                  </a:lnTo>
                  <a:lnTo>
                    <a:pt x="16706" y="7027"/>
                  </a:lnTo>
                  <a:lnTo>
                    <a:pt x="17719" y="7287"/>
                  </a:lnTo>
                  <a:lnTo>
                    <a:pt x="17719" y="7677"/>
                  </a:lnTo>
                  <a:lnTo>
                    <a:pt x="18731" y="7677"/>
                  </a:lnTo>
                  <a:lnTo>
                    <a:pt x="18731" y="8067"/>
                  </a:lnTo>
                  <a:lnTo>
                    <a:pt x="20419" y="8067"/>
                  </a:lnTo>
                  <a:lnTo>
                    <a:pt x="21600" y="7677"/>
                  </a:lnTo>
                  <a:lnTo>
                    <a:pt x="20419" y="8067"/>
                  </a:lnTo>
                  <a:lnTo>
                    <a:pt x="20419" y="9564"/>
                  </a:lnTo>
                  <a:lnTo>
                    <a:pt x="18731" y="9564"/>
                  </a:lnTo>
                  <a:lnTo>
                    <a:pt x="18731" y="9954"/>
                  </a:lnTo>
                  <a:lnTo>
                    <a:pt x="16706" y="9954"/>
                  </a:lnTo>
                  <a:lnTo>
                    <a:pt x="15694" y="10214"/>
                  </a:lnTo>
                  <a:lnTo>
                    <a:pt x="15694" y="10605"/>
                  </a:lnTo>
                  <a:lnTo>
                    <a:pt x="14512" y="10995"/>
                  </a:lnTo>
                  <a:lnTo>
                    <a:pt x="14512" y="11711"/>
                  </a:lnTo>
                  <a:lnTo>
                    <a:pt x="15694" y="12101"/>
                  </a:lnTo>
                  <a:lnTo>
                    <a:pt x="15694" y="12492"/>
                  </a:lnTo>
                  <a:lnTo>
                    <a:pt x="16706" y="12752"/>
                  </a:lnTo>
                  <a:lnTo>
                    <a:pt x="16706" y="13142"/>
                  </a:lnTo>
                  <a:lnTo>
                    <a:pt x="17719" y="13598"/>
                  </a:lnTo>
                  <a:lnTo>
                    <a:pt x="18731" y="14248"/>
                  </a:lnTo>
                  <a:lnTo>
                    <a:pt x="18731" y="15029"/>
                  </a:lnTo>
                  <a:lnTo>
                    <a:pt x="17719" y="15029"/>
                  </a:lnTo>
                  <a:lnTo>
                    <a:pt x="17719" y="16135"/>
                  </a:lnTo>
                  <a:lnTo>
                    <a:pt x="18731" y="16525"/>
                  </a:lnTo>
                  <a:lnTo>
                    <a:pt x="18731" y="17176"/>
                  </a:lnTo>
                  <a:lnTo>
                    <a:pt x="19744" y="17566"/>
                  </a:lnTo>
                  <a:lnTo>
                    <a:pt x="19744" y="18022"/>
                  </a:lnTo>
                  <a:lnTo>
                    <a:pt x="20419" y="18282"/>
                  </a:lnTo>
                  <a:lnTo>
                    <a:pt x="20419" y="19453"/>
                  </a:lnTo>
                  <a:lnTo>
                    <a:pt x="19744" y="19713"/>
                  </a:lnTo>
                  <a:lnTo>
                    <a:pt x="19744" y="20819"/>
                  </a:lnTo>
                  <a:lnTo>
                    <a:pt x="18731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3" name="Freeform 558"/>
            <p:cNvSpPr/>
            <p:nvPr/>
          </p:nvSpPr>
          <p:spPr>
            <a:xfrm>
              <a:off x="5737890" y="1641355"/>
              <a:ext cx="216782" cy="60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1" y="21600"/>
                  </a:moveTo>
                  <a:lnTo>
                    <a:pt x="18731" y="19713"/>
                  </a:lnTo>
                  <a:lnTo>
                    <a:pt x="16706" y="19713"/>
                  </a:lnTo>
                  <a:lnTo>
                    <a:pt x="16706" y="18282"/>
                  </a:lnTo>
                  <a:lnTo>
                    <a:pt x="17719" y="18282"/>
                  </a:lnTo>
                  <a:lnTo>
                    <a:pt x="17719" y="17176"/>
                  </a:lnTo>
                  <a:lnTo>
                    <a:pt x="16706" y="17176"/>
                  </a:lnTo>
                  <a:lnTo>
                    <a:pt x="16706" y="16786"/>
                  </a:lnTo>
                  <a:lnTo>
                    <a:pt x="15694" y="16135"/>
                  </a:lnTo>
                  <a:lnTo>
                    <a:pt x="15694" y="15745"/>
                  </a:lnTo>
                  <a:lnTo>
                    <a:pt x="14512" y="15029"/>
                  </a:lnTo>
                  <a:lnTo>
                    <a:pt x="14512" y="14639"/>
                  </a:lnTo>
                  <a:lnTo>
                    <a:pt x="13837" y="14248"/>
                  </a:lnTo>
                  <a:lnTo>
                    <a:pt x="13837" y="13988"/>
                  </a:lnTo>
                  <a:lnTo>
                    <a:pt x="12825" y="13598"/>
                  </a:lnTo>
                  <a:lnTo>
                    <a:pt x="12825" y="12752"/>
                  </a:lnTo>
                  <a:lnTo>
                    <a:pt x="12825" y="13598"/>
                  </a:lnTo>
                  <a:lnTo>
                    <a:pt x="11812" y="13598"/>
                  </a:lnTo>
                  <a:lnTo>
                    <a:pt x="11812" y="13988"/>
                  </a:lnTo>
                  <a:lnTo>
                    <a:pt x="10800" y="13988"/>
                  </a:lnTo>
                  <a:lnTo>
                    <a:pt x="9788" y="14248"/>
                  </a:lnTo>
                  <a:lnTo>
                    <a:pt x="5906" y="14248"/>
                  </a:lnTo>
                  <a:lnTo>
                    <a:pt x="6919" y="12492"/>
                  </a:lnTo>
                  <a:lnTo>
                    <a:pt x="4894" y="10995"/>
                  </a:lnTo>
                  <a:lnTo>
                    <a:pt x="4894" y="10214"/>
                  </a:lnTo>
                  <a:lnTo>
                    <a:pt x="3713" y="10214"/>
                  </a:lnTo>
                  <a:lnTo>
                    <a:pt x="3713" y="9954"/>
                  </a:lnTo>
                  <a:lnTo>
                    <a:pt x="2700" y="9954"/>
                  </a:lnTo>
                  <a:lnTo>
                    <a:pt x="2700" y="9564"/>
                  </a:lnTo>
                  <a:lnTo>
                    <a:pt x="1013" y="9564"/>
                  </a:lnTo>
                  <a:lnTo>
                    <a:pt x="1013" y="9173"/>
                  </a:lnTo>
                  <a:lnTo>
                    <a:pt x="0" y="9173"/>
                  </a:lnTo>
                  <a:lnTo>
                    <a:pt x="0" y="8718"/>
                  </a:lnTo>
                  <a:lnTo>
                    <a:pt x="1013" y="8458"/>
                  </a:lnTo>
                  <a:lnTo>
                    <a:pt x="1013" y="7677"/>
                  </a:lnTo>
                  <a:lnTo>
                    <a:pt x="1688" y="7677"/>
                  </a:lnTo>
                  <a:lnTo>
                    <a:pt x="1688" y="5140"/>
                  </a:lnTo>
                  <a:lnTo>
                    <a:pt x="2700" y="5140"/>
                  </a:lnTo>
                  <a:lnTo>
                    <a:pt x="3713" y="4749"/>
                  </a:lnTo>
                  <a:lnTo>
                    <a:pt x="4894" y="4749"/>
                  </a:lnTo>
                  <a:lnTo>
                    <a:pt x="4894" y="4034"/>
                  </a:lnTo>
                  <a:lnTo>
                    <a:pt x="5906" y="3643"/>
                  </a:lnTo>
                  <a:lnTo>
                    <a:pt x="5906" y="1887"/>
                  </a:lnTo>
                  <a:lnTo>
                    <a:pt x="6919" y="1887"/>
                  </a:lnTo>
                  <a:lnTo>
                    <a:pt x="6919" y="1496"/>
                  </a:lnTo>
                  <a:lnTo>
                    <a:pt x="8606" y="1496"/>
                  </a:lnTo>
                  <a:lnTo>
                    <a:pt x="8606" y="716"/>
                  </a:lnTo>
                  <a:lnTo>
                    <a:pt x="9788" y="455"/>
                  </a:lnTo>
                  <a:lnTo>
                    <a:pt x="9788" y="0"/>
                  </a:lnTo>
                  <a:lnTo>
                    <a:pt x="10800" y="0"/>
                  </a:lnTo>
                  <a:lnTo>
                    <a:pt x="10800" y="455"/>
                  </a:lnTo>
                  <a:lnTo>
                    <a:pt x="11812" y="455"/>
                  </a:lnTo>
                  <a:lnTo>
                    <a:pt x="11812" y="716"/>
                  </a:lnTo>
                  <a:lnTo>
                    <a:pt x="12825" y="716"/>
                  </a:lnTo>
                  <a:lnTo>
                    <a:pt x="12825" y="1106"/>
                  </a:lnTo>
                  <a:lnTo>
                    <a:pt x="13837" y="1496"/>
                  </a:lnTo>
                  <a:lnTo>
                    <a:pt x="13837" y="3253"/>
                  </a:lnTo>
                  <a:lnTo>
                    <a:pt x="12825" y="3643"/>
                  </a:lnTo>
                  <a:lnTo>
                    <a:pt x="12825" y="5140"/>
                  </a:lnTo>
                  <a:lnTo>
                    <a:pt x="14512" y="5140"/>
                  </a:lnTo>
                  <a:lnTo>
                    <a:pt x="15694" y="5530"/>
                  </a:lnTo>
                  <a:lnTo>
                    <a:pt x="15694" y="5920"/>
                  </a:lnTo>
                  <a:lnTo>
                    <a:pt x="16706" y="6181"/>
                  </a:lnTo>
                  <a:lnTo>
                    <a:pt x="16706" y="7027"/>
                  </a:lnTo>
                  <a:lnTo>
                    <a:pt x="17719" y="7287"/>
                  </a:lnTo>
                  <a:lnTo>
                    <a:pt x="17719" y="7677"/>
                  </a:lnTo>
                  <a:lnTo>
                    <a:pt x="18731" y="7677"/>
                  </a:lnTo>
                  <a:lnTo>
                    <a:pt x="18731" y="8067"/>
                  </a:lnTo>
                  <a:lnTo>
                    <a:pt x="20419" y="8067"/>
                  </a:lnTo>
                  <a:lnTo>
                    <a:pt x="21600" y="7677"/>
                  </a:lnTo>
                  <a:lnTo>
                    <a:pt x="20419" y="8067"/>
                  </a:lnTo>
                  <a:lnTo>
                    <a:pt x="20419" y="9564"/>
                  </a:lnTo>
                  <a:lnTo>
                    <a:pt x="18731" y="9564"/>
                  </a:lnTo>
                  <a:lnTo>
                    <a:pt x="18731" y="9954"/>
                  </a:lnTo>
                  <a:lnTo>
                    <a:pt x="16706" y="9954"/>
                  </a:lnTo>
                  <a:lnTo>
                    <a:pt x="15694" y="10214"/>
                  </a:lnTo>
                  <a:lnTo>
                    <a:pt x="15694" y="10605"/>
                  </a:lnTo>
                  <a:lnTo>
                    <a:pt x="14512" y="10995"/>
                  </a:lnTo>
                  <a:lnTo>
                    <a:pt x="14512" y="11711"/>
                  </a:lnTo>
                  <a:lnTo>
                    <a:pt x="15694" y="12101"/>
                  </a:lnTo>
                  <a:lnTo>
                    <a:pt x="15694" y="12492"/>
                  </a:lnTo>
                  <a:lnTo>
                    <a:pt x="16706" y="12752"/>
                  </a:lnTo>
                  <a:lnTo>
                    <a:pt x="16706" y="13142"/>
                  </a:lnTo>
                  <a:lnTo>
                    <a:pt x="17719" y="13598"/>
                  </a:lnTo>
                  <a:lnTo>
                    <a:pt x="18731" y="14248"/>
                  </a:lnTo>
                  <a:lnTo>
                    <a:pt x="18731" y="15029"/>
                  </a:lnTo>
                  <a:lnTo>
                    <a:pt x="17719" y="15029"/>
                  </a:lnTo>
                  <a:lnTo>
                    <a:pt x="17719" y="16135"/>
                  </a:lnTo>
                  <a:lnTo>
                    <a:pt x="18731" y="16525"/>
                  </a:lnTo>
                  <a:lnTo>
                    <a:pt x="18731" y="17176"/>
                  </a:lnTo>
                  <a:lnTo>
                    <a:pt x="19744" y="17566"/>
                  </a:lnTo>
                  <a:lnTo>
                    <a:pt x="19744" y="18022"/>
                  </a:lnTo>
                  <a:lnTo>
                    <a:pt x="20419" y="18282"/>
                  </a:lnTo>
                  <a:lnTo>
                    <a:pt x="20419" y="19453"/>
                  </a:lnTo>
                  <a:lnTo>
                    <a:pt x="19744" y="19713"/>
                  </a:lnTo>
                  <a:lnTo>
                    <a:pt x="19744" y="20819"/>
                  </a:lnTo>
                  <a:lnTo>
                    <a:pt x="18731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4" name="Freeform 559"/>
            <p:cNvSpPr/>
            <p:nvPr/>
          </p:nvSpPr>
          <p:spPr>
            <a:xfrm>
              <a:off x="3331294" y="2093641"/>
              <a:ext cx="181217" cy="17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302"/>
                  </a:moveTo>
                  <a:lnTo>
                    <a:pt x="1211" y="17923"/>
                  </a:lnTo>
                  <a:lnTo>
                    <a:pt x="1211" y="12638"/>
                  </a:lnTo>
                  <a:lnTo>
                    <a:pt x="2422" y="11719"/>
                  </a:lnTo>
                  <a:lnTo>
                    <a:pt x="2422" y="10340"/>
                  </a:lnTo>
                  <a:lnTo>
                    <a:pt x="3634" y="10340"/>
                  </a:lnTo>
                  <a:lnTo>
                    <a:pt x="4845" y="8962"/>
                  </a:lnTo>
                  <a:lnTo>
                    <a:pt x="6258" y="8962"/>
                  </a:lnTo>
                  <a:lnTo>
                    <a:pt x="6258" y="7583"/>
                  </a:lnTo>
                  <a:lnTo>
                    <a:pt x="7469" y="7583"/>
                  </a:lnTo>
                  <a:lnTo>
                    <a:pt x="7469" y="3677"/>
                  </a:lnTo>
                  <a:lnTo>
                    <a:pt x="8277" y="3677"/>
                  </a:lnTo>
                  <a:lnTo>
                    <a:pt x="9488" y="2298"/>
                  </a:lnTo>
                  <a:lnTo>
                    <a:pt x="11910" y="2298"/>
                  </a:lnTo>
                  <a:lnTo>
                    <a:pt x="13323" y="1379"/>
                  </a:lnTo>
                  <a:lnTo>
                    <a:pt x="13323" y="0"/>
                  </a:lnTo>
                  <a:lnTo>
                    <a:pt x="17764" y="0"/>
                  </a:lnTo>
                  <a:lnTo>
                    <a:pt x="17764" y="2298"/>
                  </a:lnTo>
                  <a:lnTo>
                    <a:pt x="18976" y="3677"/>
                  </a:lnTo>
                  <a:lnTo>
                    <a:pt x="20389" y="5055"/>
                  </a:lnTo>
                  <a:lnTo>
                    <a:pt x="20389" y="6664"/>
                  </a:lnTo>
                  <a:lnTo>
                    <a:pt x="21600" y="6664"/>
                  </a:lnTo>
                  <a:lnTo>
                    <a:pt x="21600" y="15626"/>
                  </a:lnTo>
                  <a:lnTo>
                    <a:pt x="8277" y="15626"/>
                  </a:lnTo>
                  <a:lnTo>
                    <a:pt x="8277" y="20681"/>
                  </a:lnTo>
                  <a:lnTo>
                    <a:pt x="7469" y="20681"/>
                  </a:lnTo>
                  <a:lnTo>
                    <a:pt x="7469" y="19302"/>
                  </a:lnTo>
                  <a:lnTo>
                    <a:pt x="6258" y="19302"/>
                  </a:lnTo>
                  <a:lnTo>
                    <a:pt x="6258" y="20681"/>
                  </a:lnTo>
                  <a:lnTo>
                    <a:pt x="4845" y="20681"/>
                  </a:lnTo>
                  <a:lnTo>
                    <a:pt x="4845" y="21600"/>
                  </a:lnTo>
                  <a:lnTo>
                    <a:pt x="3634" y="20681"/>
                  </a:lnTo>
                  <a:lnTo>
                    <a:pt x="2422" y="19302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5" name="Freeform 560"/>
            <p:cNvSpPr/>
            <p:nvPr/>
          </p:nvSpPr>
          <p:spPr>
            <a:xfrm>
              <a:off x="3331294" y="2093641"/>
              <a:ext cx="181217" cy="17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302"/>
                  </a:moveTo>
                  <a:lnTo>
                    <a:pt x="1211" y="17923"/>
                  </a:lnTo>
                  <a:lnTo>
                    <a:pt x="1211" y="12638"/>
                  </a:lnTo>
                  <a:lnTo>
                    <a:pt x="2422" y="11719"/>
                  </a:lnTo>
                  <a:lnTo>
                    <a:pt x="2422" y="10340"/>
                  </a:lnTo>
                  <a:lnTo>
                    <a:pt x="3634" y="10340"/>
                  </a:lnTo>
                  <a:lnTo>
                    <a:pt x="4845" y="8962"/>
                  </a:lnTo>
                  <a:lnTo>
                    <a:pt x="6258" y="8962"/>
                  </a:lnTo>
                  <a:lnTo>
                    <a:pt x="6258" y="7583"/>
                  </a:lnTo>
                  <a:lnTo>
                    <a:pt x="7469" y="7583"/>
                  </a:lnTo>
                  <a:lnTo>
                    <a:pt x="7469" y="3677"/>
                  </a:lnTo>
                  <a:lnTo>
                    <a:pt x="8277" y="3677"/>
                  </a:lnTo>
                  <a:lnTo>
                    <a:pt x="9488" y="2298"/>
                  </a:lnTo>
                  <a:lnTo>
                    <a:pt x="11910" y="2298"/>
                  </a:lnTo>
                  <a:lnTo>
                    <a:pt x="13323" y="1379"/>
                  </a:lnTo>
                  <a:lnTo>
                    <a:pt x="13323" y="0"/>
                  </a:lnTo>
                  <a:lnTo>
                    <a:pt x="17764" y="0"/>
                  </a:lnTo>
                  <a:lnTo>
                    <a:pt x="17764" y="2298"/>
                  </a:lnTo>
                  <a:lnTo>
                    <a:pt x="18976" y="3677"/>
                  </a:lnTo>
                  <a:lnTo>
                    <a:pt x="20389" y="5055"/>
                  </a:lnTo>
                  <a:lnTo>
                    <a:pt x="20389" y="6664"/>
                  </a:lnTo>
                  <a:lnTo>
                    <a:pt x="21600" y="6664"/>
                  </a:lnTo>
                  <a:lnTo>
                    <a:pt x="21600" y="15626"/>
                  </a:lnTo>
                  <a:lnTo>
                    <a:pt x="8277" y="15626"/>
                  </a:lnTo>
                  <a:lnTo>
                    <a:pt x="8277" y="20681"/>
                  </a:lnTo>
                  <a:lnTo>
                    <a:pt x="7469" y="20681"/>
                  </a:lnTo>
                  <a:lnTo>
                    <a:pt x="7469" y="19302"/>
                  </a:lnTo>
                  <a:lnTo>
                    <a:pt x="6258" y="19302"/>
                  </a:lnTo>
                  <a:lnTo>
                    <a:pt x="6258" y="20681"/>
                  </a:lnTo>
                  <a:lnTo>
                    <a:pt x="4845" y="20681"/>
                  </a:lnTo>
                  <a:lnTo>
                    <a:pt x="4845" y="21600"/>
                  </a:lnTo>
                  <a:lnTo>
                    <a:pt x="3634" y="20681"/>
                  </a:lnTo>
                  <a:lnTo>
                    <a:pt x="2422" y="19302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6" name="Freeform 561"/>
            <p:cNvSpPr/>
            <p:nvPr/>
          </p:nvSpPr>
          <p:spPr>
            <a:xfrm>
              <a:off x="3480330" y="1807314"/>
              <a:ext cx="377674" cy="39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8" y="7693"/>
                  </a:moveTo>
                  <a:lnTo>
                    <a:pt x="6780" y="7693"/>
                  </a:lnTo>
                  <a:lnTo>
                    <a:pt x="16370" y="0"/>
                  </a:lnTo>
                  <a:lnTo>
                    <a:pt x="17532" y="0"/>
                  </a:lnTo>
                  <a:lnTo>
                    <a:pt x="18210" y="395"/>
                  </a:lnTo>
                  <a:lnTo>
                    <a:pt x="18791" y="395"/>
                  </a:lnTo>
                  <a:lnTo>
                    <a:pt x="18791" y="986"/>
                  </a:lnTo>
                  <a:lnTo>
                    <a:pt x="19178" y="986"/>
                  </a:lnTo>
                  <a:lnTo>
                    <a:pt x="19178" y="1677"/>
                  </a:lnTo>
                  <a:lnTo>
                    <a:pt x="20341" y="1677"/>
                  </a:lnTo>
                  <a:lnTo>
                    <a:pt x="20922" y="986"/>
                  </a:lnTo>
                  <a:lnTo>
                    <a:pt x="20922" y="3255"/>
                  </a:lnTo>
                  <a:lnTo>
                    <a:pt x="21600" y="4241"/>
                  </a:lnTo>
                  <a:lnTo>
                    <a:pt x="21600" y="10948"/>
                  </a:lnTo>
                  <a:lnTo>
                    <a:pt x="20922" y="11638"/>
                  </a:lnTo>
                  <a:lnTo>
                    <a:pt x="20922" y="12625"/>
                  </a:lnTo>
                  <a:lnTo>
                    <a:pt x="19760" y="13808"/>
                  </a:lnTo>
                  <a:lnTo>
                    <a:pt x="19760" y="14203"/>
                  </a:lnTo>
                  <a:lnTo>
                    <a:pt x="19178" y="14893"/>
                  </a:lnTo>
                  <a:lnTo>
                    <a:pt x="19178" y="17063"/>
                  </a:lnTo>
                  <a:lnTo>
                    <a:pt x="18791" y="17655"/>
                  </a:lnTo>
                  <a:lnTo>
                    <a:pt x="18791" y="18345"/>
                  </a:lnTo>
                  <a:lnTo>
                    <a:pt x="18210" y="18740"/>
                  </a:lnTo>
                  <a:lnTo>
                    <a:pt x="16370" y="18740"/>
                  </a:lnTo>
                  <a:lnTo>
                    <a:pt x="15788" y="18345"/>
                  </a:lnTo>
                  <a:lnTo>
                    <a:pt x="14820" y="18345"/>
                  </a:lnTo>
                  <a:lnTo>
                    <a:pt x="14142" y="18740"/>
                  </a:lnTo>
                  <a:lnTo>
                    <a:pt x="13561" y="18740"/>
                  </a:lnTo>
                  <a:lnTo>
                    <a:pt x="13561" y="19332"/>
                  </a:lnTo>
                  <a:lnTo>
                    <a:pt x="12979" y="19923"/>
                  </a:lnTo>
                  <a:lnTo>
                    <a:pt x="12398" y="19923"/>
                  </a:lnTo>
                  <a:lnTo>
                    <a:pt x="12011" y="19332"/>
                  </a:lnTo>
                  <a:lnTo>
                    <a:pt x="12011" y="18740"/>
                  </a:lnTo>
                  <a:lnTo>
                    <a:pt x="9008" y="18740"/>
                  </a:lnTo>
                  <a:lnTo>
                    <a:pt x="8621" y="18345"/>
                  </a:lnTo>
                  <a:lnTo>
                    <a:pt x="8039" y="18345"/>
                  </a:lnTo>
                  <a:lnTo>
                    <a:pt x="8039" y="17655"/>
                  </a:lnTo>
                  <a:lnTo>
                    <a:pt x="6199" y="17655"/>
                  </a:lnTo>
                  <a:lnTo>
                    <a:pt x="5618" y="18345"/>
                  </a:lnTo>
                  <a:lnTo>
                    <a:pt x="5618" y="18740"/>
                  </a:lnTo>
                  <a:lnTo>
                    <a:pt x="5230" y="19332"/>
                  </a:lnTo>
                  <a:lnTo>
                    <a:pt x="5230" y="20515"/>
                  </a:lnTo>
                  <a:lnTo>
                    <a:pt x="4649" y="20910"/>
                  </a:lnTo>
                  <a:lnTo>
                    <a:pt x="4649" y="20515"/>
                  </a:lnTo>
                  <a:lnTo>
                    <a:pt x="3390" y="20515"/>
                  </a:lnTo>
                  <a:lnTo>
                    <a:pt x="3390" y="19923"/>
                  </a:lnTo>
                  <a:lnTo>
                    <a:pt x="2809" y="21600"/>
                  </a:lnTo>
                  <a:lnTo>
                    <a:pt x="1840" y="21600"/>
                  </a:lnTo>
                  <a:lnTo>
                    <a:pt x="1840" y="18345"/>
                  </a:lnTo>
                  <a:lnTo>
                    <a:pt x="1259" y="18345"/>
                  </a:lnTo>
                  <a:lnTo>
                    <a:pt x="1259" y="17655"/>
                  </a:lnTo>
                  <a:lnTo>
                    <a:pt x="581" y="17063"/>
                  </a:lnTo>
                  <a:lnTo>
                    <a:pt x="0" y="16471"/>
                  </a:lnTo>
                  <a:lnTo>
                    <a:pt x="0" y="15485"/>
                  </a:lnTo>
                  <a:lnTo>
                    <a:pt x="1259" y="15485"/>
                  </a:lnTo>
                  <a:lnTo>
                    <a:pt x="1840" y="14893"/>
                  </a:lnTo>
                  <a:lnTo>
                    <a:pt x="2809" y="14893"/>
                  </a:lnTo>
                  <a:lnTo>
                    <a:pt x="3390" y="14203"/>
                  </a:lnTo>
                  <a:lnTo>
                    <a:pt x="4649" y="14203"/>
                  </a:lnTo>
                  <a:lnTo>
                    <a:pt x="5230" y="13808"/>
                  </a:lnTo>
                  <a:lnTo>
                    <a:pt x="5618" y="12625"/>
                  </a:lnTo>
                  <a:lnTo>
                    <a:pt x="5618" y="769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7" name="Freeform 562"/>
            <p:cNvSpPr/>
            <p:nvPr/>
          </p:nvSpPr>
          <p:spPr>
            <a:xfrm>
              <a:off x="3480330" y="1807314"/>
              <a:ext cx="377674" cy="39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8" y="7693"/>
                  </a:moveTo>
                  <a:lnTo>
                    <a:pt x="6780" y="7693"/>
                  </a:lnTo>
                  <a:lnTo>
                    <a:pt x="16370" y="0"/>
                  </a:lnTo>
                  <a:lnTo>
                    <a:pt x="17532" y="0"/>
                  </a:lnTo>
                  <a:lnTo>
                    <a:pt x="18210" y="395"/>
                  </a:lnTo>
                  <a:lnTo>
                    <a:pt x="18791" y="395"/>
                  </a:lnTo>
                  <a:lnTo>
                    <a:pt x="18791" y="986"/>
                  </a:lnTo>
                  <a:lnTo>
                    <a:pt x="19178" y="986"/>
                  </a:lnTo>
                  <a:lnTo>
                    <a:pt x="19178" y="1677"/>
                  </a:lnTo>
                  <a:lnTo>
                    <a:pt x="20341" y="1677"/>
                  </a:lnTo>
                  <a:lnTo>
                    <a:pt x="20922" y="986"/>
                  </a:lnTo>
                  <a:lnTo>
                    <a:pt x="20922" y="3255"/>
                  </a:lnTo>
                  <a:lnTo>
                    <a:pt x="21600" y="4241"/>
                  </a:lnTo>
                  <a:lnTo>
                    <a:pt x="21600" y="10948"/>
                  </a:lnTo>
                  <a:lnTo>
                    <a:pt x="20922" y="11638"/>
                  </a:lnTo>
                  <a:lnTo>
                    <a:pt x="20922" y="12625"/>
                  </a:lnTo>
                  <a:lnTo>
                    <a:pt x="19760" y="13808"/>
                  </a:lnTo>
                  <a:lnTo>
                    <a:pt x="19760" y="14203"/>
                  </a:lnTo>
                  <a:lnTo>
                    <a:pt x="19178" y="14893"/>
                  </a:lnTo>
                  <a:lnTo>
                    <a:pt x="19178" y="17063"/>
                  </a:lnTo>
                  <a:lnTo>
                    <a:pt x="18791" y="17655"/>
                  </a:lnTo>
                  <a:lnTo>
                    <a:pt x="18791" y="18345"/>
                  </a:lnTo>
                  <a:lnTo>
                    <a:pt x="18210" y="18740"/>
                  </a:lnTo>
                  <a:lnTo>
                    <a:pt x="16370" y="18740"/>
                  </a:lnTo>
                  <a:lnTo>
                    <a:pt x="15788" y="18345"/>
                  </a:lnTo>
                  <a:lnTo>
                    <a:pt x="14820" y="18345"/>
                  </a:lnTo>
                  <a:lnTo>
                    <a:pt x="14142" y="18740"/>
                  </a:lnTo>
                  <a:lnTo>
                    <a:pt x="13561" y="18740"/>
                  </a:lnTo>
                  <a:lnTo>
                    <a:pt x="13561" y="19332"/>
                  </a:lnTo>
                  <a:lnTo>
                    <a:pt x="12979" y="19923"/>
                  </a:lnTo>
                  <a:lnTo>
                    <a:pt x="12398" y="19923"/>
                  </a:lnTo>
                  <a:lnTo>
                    <a:pt x="12011" y="19332"/>
                  </a:lnTo>
                  <a:lnTo>
                    <a:pt x="12011" y="18740"/>
                  </a:lnTo>
                  <a:lnTo>
                    <a:pt x="9008" y="18740"/>
                  </a:lnTo>
                  <a:lnTo>
                    <a:pt x="8621" y="18345"/>
                  </a:lnTo>
                  <a:lnTo>
                    <a:pt x="8039" y="18345"/>
                  </a:lnTo>
                  <a:lnTo>
                    <a:pt x="8039" y="17655"/>
                  </a:lnTo>
                  <a:lnTo>
                    <a:pt x="6199" y="17655"/>
                  </a:lnTo>
                  <a:lnTo>
                    <a:pt x="5618" y="18345"/>
                  </a:lnTo>
                  <a:lnTo>
                    <a:pt x="5618" y="18740"/>
                  </a:lnTo>
                  <a:lnTo>
                    <a:pt x="5230" y="19332"/>
                  </a:lnTo>
                  <a:lnTo>
                    <a:pt x="5230" y="20515"/>
                  </a:lnTo>
                  <a:lnTo>
                    <a:pt x="4649" y="20910"/>
                  </a:lnTo>
                  <a:lnTo>
                    <a:pt x="4649" y="20515"/>
                  </a:lnTo>
                  <a:lnTo>
                    <a:pt x="3390" y="20515"/>
                  </a:lnTo>
                  <a:lnTo>
                    <a:pt x="3390" y="19923"/>
                  </a:lnTo>
                  <a:lnTo>
                    <a:pt x="2809" y="21600"/>
                  </a:lnTo>
                  <a:lnTo>
                    <a:pt x="1840" y="21600"/>
                  </a:lnTo>
                  <a:lnTo>
                    <a:pt x="1840" y="18345"/>
                  </a:lnTo>
                  <a:lnTo>
                    <a:pt x="1259" y="18345"/>
                  </a:lnTo>
                  <a:lnTo>
                    <a:pt x="1259" y="17655"/>
                  </a:lnTo>
                  <a:lnTo>
                    <a:pt x="581" y="17063"/>
                  </a:lnTo>
                  <a:lnTo>
                    <a:pt x="0" y="16471"/>
                  </a:lnTo>
                  <a:lnTo>
                    <a:pt x="0" y="15485"/>
                  </a:lnTo>
                  <a:lnTo>
                    <a:pt x="1259" y="15485"/>
                  </a:lnTo>
                  <a:lnTo>
                    <a:pt x="1840" y="14893"/>
                  </a:lnTo>
                  <a:lnTo>
                    <a:pt x="2809" y="14893"/>
                  </a:lnTo>
                  <a:lnTo>
                    <a:pt x="3390" y="14203"/>
                  </a:lnTo>
                  <a:lnTo>
                    <a:pt x="4649" y="14203"/>
                  </a:lnTo>
                  <a:lnTo>
                    <a:pt x="5230" y="13808"/>
                  </a:lnTo>
                  <a:lnTo>
                    <a:pt x="5618" y="12625"/>
                  </a:lnTo>
                  <a:lnTo>
                    <a:pt x="5618" y="769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8" name="Freeform 563"/>
            <p:cNvSpPr/>
            <p:nvPr/>
          </p:nvSpPr>
          <p:spPr>
            <a:xfrm>
              <a:off x="3808887" y="1814609"/>
              <a:ext cx="254041" cy="52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8" y="452"/>
                  </a:moveTo>
                  <a:lnTo>
                    <a:pt x="3168" y="2183"/>
                  </a:lnTo>
                  <a:lnTo>
                    <a:pt x="4176" y="2935"/>
                  </a:lnTo>
                  <a:lnTo>
                    <a:pt x="4176" y="9031"/>
                  </a:lnTo>
                  <a:lnTo>
                    <a:pt x="3168" y="9332"/>
                  </a:lnTo>
                  <a:lnTo>
                    <a:pt x="3168" y="9784"/>
                  </a:lnTo>
                  <a:lnTo>
                    <a:pt x="576" y="11063"/>
                  </a:lnTo>
                  <a:lnTo>
                    <a:pt x="576" y="13171"/>
                  </a:lnTo>
                  <a:lnTo>
                    <a:pt x="0" y="13171"/>
                  </a:lnTo>
                  <a:lnTo>
                    <a:pt x="576" y="13698"/>
                  </a:lnTo>
                  <a:lnTo>
                    <a:pt x="576" y="13999"/>
                  </a:lnTo>
                  <a:lnTo>
                    <a:pt x="2304" y="13999"/>
                  </a:lnTo>
                  <a:lnTo>
                    <a:pt x="2304" y="14450"/>
                  </a:lnTo>
                  <a:lnTo>
                    <a:pt x="3168" y="14450"/>
                  </a:lnTo>
                  <a:lnTo>
                    <a:pt x="3168" y="16934"/>
                  </a:lnTo>
                  <a:lnTo>
                    <a:pt x="4176" y="17385"/>
                  </a:lnTo>
                  <a:lnTo>
                    <a:pt x="4176" y="17837"/>
                  </a:lnTo>
                  <a:lnTo>
                    <a:pt x="5040" y="17837"/>
                  </a:lnTo>
                  <a:lnTo>
                    <a:pt x="2304" y="17837"/>
                  </a:lnTo>
                  <a:lnTo>
                    <a:pt x="2304" y="18289"/>
                  </a:lnTo>
                  <a:lnTo>
                    <a:pt x="1440" y="18289"/>
                  </a:lnTo>
                  <a:lnTo>
                    <a:pt x="2304" y="18590"/>
                  </a:lnTo>
                  <a:lnTo>
                    <a:pt x="2304" y="19568"/>
                  </a:lnTo>
                  <a:lnTo>
                    <a:pt x="3168" y="20020"/>
                  </a:lnTo>
                  <a:lnTo>
                    <a:pt x="4176" y="20321"/>
                  </a:lnTo>
                  <a:lnTo>
                    <a:pt x="4176" y="21600"/>
                  </a:lnTo>
                  <a:lnTo>
                    <a:pt x="5904" y="21600"/>
                  </a:lnTo>
                  <a:lnTo>
                    <a:pt x="6480" y="21224"/>
                  </a:lnTo>
                  <a:lnTo>
                    <a:pt x="9216" y="21224"/>
                  </a:lnTo>
                  <a:lnTo>
                    <a:pt x="10080" y="20772"/>
                  </a:lnTo>
                  <a:lnTo>
                    <a:pt x="10944" y="20772"/>
                  </a:lnTo>
                  <a:lnTo>
                    <a:pt x="10944" y="20321"/>
                  </a:lnTo>
                  <a:lnTo>
                    <a:pt x="11520" y="20020"/>
                  </a:lnTo>
                  <a:lnTo>
                    <a:pt x="11520" y="19568"/>
                  </a:lnTo>
                  <a:lnTo>
                    <a:pt x="14256" y="19568"/>
                  </a:lnTo>
                  <a:lnTo>
                    <a:pt x="15984" y="18590"/>
                  </a:lnTo>
                  <a:lnTo>
                    <a:pt x="16560" y="17837"/>
                  </a:lnTo>
                  <a:lnTo>
                    <a:pt x="17424" y="17385"/>
                  </a:lnTo>
                  <a:lnTo>
                    <a:pt x="18432" y="16934"/>
                  </a:lnTo>
                  <a:lnTo>
                    <a:pt x="19296" y="16934"/>
                  </a:lnTo>
                  <a:lnTo>
                    <a:pt x="19296" y="15654"/>
                  </a:lnTo>
                  <a:lnTo>
                    <a:pt x="18432" y="15353"/>
                  </a:lnTo>
                  <a:lnTo>
                    <a:pt x="18432" y="14902"/>
                  </a:lnTo>
                  <a:lnTo>
                    <a:pt x="17424" y="14450"/>
                  </a:lnTo>
                  <a:lnTo>
                    <a:pt x="17424" y="13999"/>
                  </a:lnTo>
                  <a:lnTo>
                    <a:pt x="18432" y="13999"/>
                  </a:lnTo>
                  <a:lnTo>
                    <a:pt x="18432" y="12268"/>
                  </a:lnTo>
                  <a:lnTo>
                    <a:pt x="19296" y="11967"/>
                  </a:lnTo>
                  <a:lnTo>
                    <a:pt x="19296" y="11063"/>
                  </a:lnTo>
                  <a:lnTo>
                    <a:pt x="20160" y="11063"/>
                  </a:lnTo>
                  <a:lnTo>
                    <a:pt x="21024" y="10537"/>
                  </a:lnTo>
                  <a:lnTo>
                    <a:pt x="21600" y="10236"/>
                  </a:lnTo>
                  <a:lnTo>
                    <a:pt x="21600" y="5569"/>
                  </a:lnTo>
                  <a:lnTo>
                    <a:pt x="5040" y="0"/>
                  </a:lnTo>
                  <a:lnTo>
                    <a:pt x="3168" y="0"/>
                  </a:lnTo>
                  <a:lnTo>
                    <a:pt x="3168" y="45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9" name="Freeform 564"/>
            <p:cNvSpPr/>
            <p:nvPr/>
          </p:nvSpPr>
          <p:spPr>
            <a:xfrm>
              <a:off x="3808887" y="1814609"/>
              <a:ext cx="254041" cy="52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8" y="452"/>
                  </a:moveTo>
                  <a:lnTo>
                    <a:pt x="3168" y="2183"/>
                  </a:lnTo>
                  <a:lnTo>
                    <a:pt x="4176" y="2935"/>
                  </a:lnTo>
                  <a:lnTo>
                    <a:pt x="4176" y="9031"/>
                  </a:lnTo>
                  <a:lnTo>
                    <a:pt x="3168" y="9332"/>
                  </a:lnTo>
                  <a:lnTo>
                    <a:pt x="3168" y="9784"/>
                  </a:lnTo>
                  <a:lnTo>
                    <a:pt x="576" y="11063"/>
                  </a:lnTo>
                  <a:lnTo>
                    <a:pt x="576" y="13171"/>
                  </a:lnTo>
                  <a:lnTo>
                    <a:pt x="0" y="13171"/>
                  </a:lnTo>
                  <a:lnTo>
                    <a:pt x="576" y="13698"/>
                  </a:lnTo>
                  <a:lnTo>
                    <a:pt x="576" y="13999"/>
                  </a:lnTo>
                  <a:lnTo>
                    <a:pt x="2304" y="13999"/>
                  </a:lnTo>
                  <a:lnTo>
                    <a:pt x="2304" y="14450"/>
                  </a:lnTo>
                  <a:lnTo>
                    <a:pt x="3168" y="14450"/>
                  </a:lnTo>
                  <a:lnTo>
                    <a:pt x="3168" y="16934"/>
                  </a:lnTo>
                  <a:lnTo>
                    <a:pt x="4176" y="17385"/>
                  </a:lnTo>
                  <a:lnTo>
                    <a:pt x="4176" y="17837"/>
                  </a:lnTo>
                  <a:lnTo>
                    <a:pt x="5040" y="17837"/>
                  </a:lnTo>
                  <a:lnTo>
                    <a:pt x="2304" y="17837"/>
                  </a:lnTo>
                  <a:lnTo>
                    <a:pt x="2304" y="18289"/>
                  </a:lnTo>
                  <a:lnTo>
                    <a:pt x="1440" y="18289"/>
                  </a:lnTo>
                  <a:lnTo>
                    <a:pt x="2304" y="18590"/>
                  </a:lnTo>
                  <a:lnTo>
                    <a:pt x="2304" y="19568"/>
                  </a:lnTo>
                  <a:lnTo>
                    <a:pt x="3168" y="20020"/>
                  </a:lnTo>
                  <a:lnTo>
                    <a:pt x="4176" y="20321"/>
                  </a:lnTo>
                  <a:lnTo>
                    <a:pt x="4176" y="21600"/>
                  </a:lnTo>
                  <a:lnTo>
                    <a:pt x="5904" y="21600"/>
                  </a:lnTo>
                  <a:lnTo>
                    <a:pt x="6480" y="21224"/>
                  </a:lnTo>
                  <a:lnTo>
                    <a:pt x="9216" y="21224"/>
                  </a:lnTo>
                  <a:lnTo>
                    <a:pt x="10080" y="20772"/>
                  </a:lnTo>
                  <a:lnTo>
                    <a:pt x="10944" y="20772"/>
                  </a:lnTo>
                  <a:lnTo>
                    <a:pt x="10944" y="20321"/>
                  </a:lnTo>
                  <a:lnTo>
                    <a:pt x="11520" y="20020"/>
                  </a:lnTo>
                  <a:lnTo>
                    <a:pt x="11520" y="19568"/>
                  </a:lnTo>
                  <a:lnTo>
                    <a:pt x="14256" y="19568"/>
                  </a:lnTo>
                  <a:lnTo>
                    <a:pt x="15984" y="18590"/>
                  </a:lnTo>
                  <a:lnTo>
                    <a:pt x="16560" y="17837"/>
                  </a:lnTo>
                  <a:lnTo>
                    <a:pt x="17424" y="17385"/>
                  </a:lnTo>
                  <a:lnTo>
                    <a:pt x="18432" y="16934"/>
                  </a:lnTo>
                  <a:lnTo>
                    <a:pt x="19296" y="16934"/>
                  </a:lnTo>
                  <a:lnTo>
                    <a:pt x="19296" y="15654"/>
                  </a:lnTo>
                  <a:lnTo>
                    <a:pt x="18432" y="15353"/>
                  </a:lnTo>
                  <a:lnTo>
                    <a:pt x="18432" y="14902"/>
                  </a:lnTo>
                  <a:lnTo>
                    <a:pt x="17424" y="14450"/>
                  </a:lnTo>
                  <a:lnTo>
                    <a:pt x="17424" y="13999"/>
                  </a:lnTo>
                  <a:lnTo>
                    <a:pt x="18432" y="13999"/>
                  </a:lnTo>
                  <a:lnTo>
                    <a:pt x="18432" y="12268"/>
                  </a:lnTo>
                  <a:lnTo>
                    <a:pt x="19296" y="11967"/>
                  </a:lnTo>
                  <a:lnTo>
                    <a:pt x="19296" y="11063"/>
                  </a:lnTo>
                  <a:lnTo>
                    <a:pt x="20160" y="11063"/>
                  </a:lnTo>
                  <a:lnTo>
                    <a:pt x="21024" y="10537"/>
                  </a:lnTo>
                  <a:lnTo>
                    <a:pt x="21600" y="10236"/>
                  </a:lnTo>
                  <a:lnTo>
                    <a:pt x="21600" y="5569"/>
                  </a:lnTo>
                  <a:lnTo>
                    <a:pt x="5040" y="0"/>
                  </a:lnTo>
                  <a:lnTo>
                    <a:pt x="3168" y="0"/>
                  </a:lnTo>
                  <a:lnTo>
                    <a:pt x="3168" y="45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0" name="Freeform 565"/>
            <p:cNvSpPr/>
            <p:nvPr/>
          </p:nvSpPr>
          <p:spPr>
            <a:xfrm>
              <a:off x="3034916" y="2033457"/>
              <a:ext cx="159200" cy="1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7" y="21600"/>
                  </a:moveTo>
                  <a:lnTo>
                    <a:pt x="12179" y="21600"/>
                  </a:lnTo>
                  <a:lnTo>
                    <a:pt x="10800" y="19938"/>
                  </a:lnTo>
                  <a:lnTo>
                    <a:pt x="5515" y="19938"/>
                  </a:lnTo>
                  <a:lnTo>
                    <a:pt x="4136" y="21600"/>
                  </a:lnTo>
                  <a:lnTo>
                    <a:pt x="1379" y="21600"/>
                  </a:lnTo>
                  <a:lnTo>
                    <a:pt x="1379" y="18277"/>
                  </a:lnTo>
                  <a:lnTo>
                    <a:pt x="13557" y="18277"/>
                  </a:lnTo>
                  <a:lnTo>
                    <a:pt x="13557" y="17169"/>
                  </a:lnTo>
                  <a:lnTo>
                    <a:pt x="12179" y="17169"/>
                  </a:lnTo>
                  <a:lnTo>
                    <a:pt x="12179" y="15231"/>
                  </a:lnTo>
                  <a:lnTo>
                    <a:pt x="4136" y="15231"/>
                  </a:lnTo>
                  <a:lnTo>
                    <a:pt x="2757" y="17169"/>
                  </a:lnTo>
                  <a:lnTo>
                    <a:pt x="1379" y="17169"/>
                  </a:lnTo>
                  <a:lnTo>
                    <a:pt x="1379" y="15231"/>
                  </a:lnTo>
                  <a:lnTo>
                    <a:pt x="2757" y="13569"/>
                  </a:lnTo>
                  <a:lnTo>
                    <a:pt x="1379" y="13569"/>
                  </a:lnTo>
                  <a:lnTo>
                    <a:pt x="1379" y="11908"/>
                  </a:lnTo>
                  <a:lnTo>
                    <a:pt x="0" y="11908"/>
                  </a:lnTo>
                  <a:lnTo>
                    <a:pt x="0" y="7477"/>
                  </a:lnTo>
                  <a:lnTo>
                    <a:pt x="1379" y="7477"/>
                  </a:lnTo>
                  <a:lnTo>
                    <a:pt x="1379" y="4431"/>
                  </a:lnTo>
                  <a:lnTo>
                    <a:pt x="2757" y="4431"/>
                  </a:lnTo>
                  <a:lnTo>
                    <a:pt x="2757" y="2769"/>
                  </a:lnTo>
                  <a:lnTo>
                    <a:pt x="2757" y="4431"/>
                  </a:lnTo>
                  <a:lnTo>
                    <a:pt x="2757" y="2769"/>
                  </a:lnTo>
                  <a:lnTo>
                    <a:pt x="4136" y="2769"/>
                  </a:lnTo>
                  <a:lnTo>
                    <a:pt x="4136" y="1108"/>
                  </a:lnTo>
                  <a:lnTo>
                    <a:pt x="8043" y="1108"/>
                  </a:lnTo>
                  <a:lnTo>
                    <a:pt x="9421" y="0"/>
                  </a:lnTo>
                  <a:lnTo>
                    <a:pt x="10800" y="1108"/>
                  </a:lnTo>
                  <a:lnTo>
                    <a:pt x="13557" y="1108"/>
                  </a:lnTo>
                  <a:lnTo>
                    <a:pt x="13557" y="4431"/>
                  </a:lnTo>
                  <a:lnTo>
                    <a:pt x="14936" y="4431"/>
                  </a:lnTo>
                  <a:lnTo>
                    <a:pt x="14936" y="7477"/>
                  </a:lnTo>
                  <a:lnTo>
                    <a:pt x="16085" y="7477"/>
                  </a:lnTo>
                  <a:lnTo>
                    <a:pt x="18843" y="10800"/>
                  </a:lnTo>
                  <a:lnTo>
                    <a:pt x="18843" y="17169"/>
                  </a:lnTo>
                  <a:lnTo>
                    <a:pt x="21600" y="18277"/>
                  </a:lnTo>
                  <a:lnTo>
                    <a:pt x="21600" y="21600"/>
                  </a:lnTo>
                  <a:lnTo>
                    <a:pt x="1355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1" name="Freeform 566"/>
            <p:cNvSpPr/>
            <p:nvPr/>
          </p:nvSpPr>
          <p:spPr>
            <a:xfrm>
              <a:off x="3034916" y="2033457"/>
              <a:ext cx="159200" cy="1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7" y="21600"/>
                  </a:moveTo>
                  <a:lnTo>
                    <a:pt x="12179" y="21600"/>
                  </a:lnTo>
                  <a:lnTo>
                    <a:pt x="10800" y="19938"/>
                  </a:lnTo>
                  <a:lnTo>
                    <a:pt x="5515" y="19938"/>
                  </a:lnTo>
                  <a:lnTo>
                    <a:pt x="4136" y="21600"/>
                  </a:lnTo>
                  <a:lnTo>
                    <a:pt x="1379" y="21600"/>
                  </a:lnTo>
                  <a:lnTo>
                    <a:pt x="1379" y="18277"/>
                  </a:lnTo>
                  <a:lnTo>
                    <a:pt x="13557" y="18277"/>
                  </a:lnTo>
                  <a:lnTo>
                    <a:pt x="13557" y="17169"/>
                  </a:lnTo>
                  <a:lnTo>
                    <a:pt x="12179" y="17169"/>
                  </a:lnTo>
                  <a:lnTo>
                    <a:pt x="12179" y="15231"/>
                  </a:lnTo>
                  <a:lnTo>
                    <a:pt x="4136" y="15231"/>
                  </a:lnTo>
                  <a:lnTo>
                    <a:pt x="2757" y="17169"/>
                  </a:lnTo>
                  <a:lnTo>
                    <a:pt x="1379" y="17169"/>
                  </a:lnTo>
                  <a:lnTo>
                    <a:pt x="1379" y="15231"/>
                  </a:lnTo>
                  <a:lnTo>
                    <a:pt x="2757" y="13569"/>
                  </a:lnTo>
                  <a:lnTo>
                    <a:pt x="1379" y="13569"/>
                  </a:lnTo>
                  <a:lnTo>
                    <a:pt x="1379" y="11908"/>
                  </a:lnTo>
                  <a:lnTo>
                    <a:pt x="0" y="11908"/>
                  </a:lnTo>
                  <a:lnTo>
                    <a:pt x="0" y="7477"/>
                  </a:lnTo>
                  <a:lnTo>
                    <a:pt x="1379" y="7477"/>
                  </a:lnTo>
                  <a:lnTo>
                    <a:pt x="1379" y="4431"/>
                  </a:lnTo>
                  <a:lnTo>
                    <a:pt x="2757" y="4431"/>
                  </a:lnTo>
                  <a:lnTo>
                    <a:pt x="2757" y="2769"/>
                  </a:lnTo>
                  <a:lnTo>
                    <a:pt x="2757" y="4431"/>
                  </a:lnTo>
                  <a:lnTo>
                    <a:pt x="2757" y="2769"/>
                  </a:lnTo>
                  <a:lnTo>
                    <a:pt x="4136" y="2769"/>
                  </a:lnTo>
                  <a:lnTo>
                    <a:pt x="4136" y="1108"/>
                  </a:lnTo>
                  <a:lnTo>
                    <a:pt x="8043" y="1108"/>
                  </a:lnTo>
                  <a:lnTo>
                    <a:pt x="9421" y="0"/>
                  </a:lnTo>
                  <a:lnTo>
                    <a:pt x="10800" y="1108"/>
                  </a:lnTo>
                  <a:lnTo>
                    <a:pt x="13557" y="1108"/>
                  </a:lnTo>
                  <a:lnTo>
                    <a:pt x="13557" y="4431"/>
                  </a:lnTo>
                  <a:lnTo>
                    <a:pt x="14936" y="4431"/>
                  </a:lnTo>
                  <a:lnTo>
                    <a:pt x="14936" y="7477"/>
                  </a:lnTo>
                  <a:lnTo>
                    <a:pt x="16085" y="7477"/>
                  </a:lnTo>
                  <a:lnTo>
                    <a:pt x="18843" y="10800"/>
                  </a:lnTo>
                  <a:lnTo>
                    <a:pt x="18843" y="17169"/>
                  </a:lnTo>
                  <a:lnTo>
                    <a:pt x="21600" y="18277"/>
                  </a:lnTo>
                  <a:lnTo>
                    <a:pt x="21600" y="21600"/>
                  </a:lnTo>
                  <a:lnTo>
                    <a:pt x="1355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2" name="Freeform 567"/>
            <p:cNvSpPr/>
            <p:nvPr/>
          </p:nvSpPr>
          <p:spPr>
            <a:xfrm>
              <a:off x="3055239" y="2175708"/>
              <a:ext cx="79602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00"/>
                  </a:lnTo>
                  <a:lnTo>
                    <a:pt x="18843" y="4800"/>
                  </a:lnTo>
                  <a:lnTo>
                    <a:pt x="18843" y="8000"/>
                  </a:lnTo>
                  <a:lnTo>
                    <a:pt x="16085" y="13600"/>
                  </a:lnTo>
                  <a:lnTo>
                    <a:pt x="16085" y="18400"/>
                  </a:lnTo>
                  <a:lnTo>
                    <a:pt x="13328" y="18400"/>
                  </a:lnTo>
                  <a:lnTo>
                    <a:pt x="10570" y="21600"/>
                  </a:lnTo>
                  <a:lnTo>
                    <a:pt x="8272" y="21600"/>
                  </a:lnTo>
                  <a:lnTo>
                    <a:pt x="8272" y="13600"/>
                  </a:lnTo>
                  <a:lnTo>
                    <a:pt x="5515" y="13600"/>
                  </a:lnTo>
                  <a:lnTo>
                    <a:pt x="2757" y="8000"/>
                  </a:lnTo>
                  <a:lnTo>
                    <a:pt x="2757" y="4800"/>
                  </a:lnTo>
                  <a:lnTo>
                    <a:pt x="0" y="48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3" name="Freeform 568"/>
            <p:cNvSpPr/>
            <p:nvPr/>
          </p:nvSpPr>
          <p:spPr>
            <a:xfrm>
              <a:off x="3055239" y="2175708"/>
              <a:ext cx="79602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00"/>
                  </a:lnTo>
                  <a:lnTo>
                    <a:pt x="18843" y="4800"/>
                  </a:lnTo>
                  <a:lnTo>
                    <a:pt x="18843" y="8000"/>
                  </a:lnTo>
                  <a:lnTo>
                    <a:pt x="16085" y="13600"/>
                  </a:lnTo>
                  <a:lnTo>
                    <a:pt x="16085" y="18400"/>
                  </a:lnTo>
                  <a:lnTo>
                    <a:pt x="13328" y="18400"/>
                  </a:lnTo>
                  <a:lnTo>
                    <a:pt x="10570" y="21600"/>
                  </a:lnTo>
                  <a:lnTo>
                    <a:pt x="8272" y="21600"/>
                  </a:lnTo>
                  <a:lnTo>
                    <a:pt x="8272" y="13600"/>
                  </a:lnTo>
                  <a:lnTo>
                    <a:pt x="5515" y="13600"/>
                  </a:lnTo>
                  <a:lnTo>
                    <a:pt x="2757" y="8000"/>
                  </a:lnTo>
                  <a:lnTo>
                    <a:pt x="2757" y="4800"/>
                  </a:lnTo>
                  <a:lnTo>
                    <a:pt x="0" y="48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4" name="Freeform 569"/>
            <p:cNvSpPr/>
            <p:nvPr/>
          </p:nvSpPr>
          <p:spPr>
            <a:xfrm>
              <a:off x="3094192" y="2175708"/>
              <a:ext cx="177829" cy="15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10903" y="0"/>
                  </a:lnTo>
                  <a:lnTo>
                    <a:pt x="12137" y="1543"/>
                  </a:lnTo>
                  <a:lnTo>
                    <a:pt x="14400" y="1543"/>
                  </a:lnTo>
                  <a:lnTo>
                    <a:pt x="14400" y="2571"/>
                  </a:lnTo>
                  <a:lnTo>
                    <a:pt x="15634" y="1543"/>
                  </a:lnTo>
                  <a:lnTo>
                    <a:pt x="16869" y="1543"/>
                  </a:lnTo>
                  <a:lnTo>
                    <a:pt x="16869" y="0"/>
                  </a:lnTo>
                  <a:lnTo>
                    <a:pt x="18103" y="0"/>
                  </a:lnTo>
                  <a:lnTo>
                    <a:pt x="19337" y="1543"/>
                  </a:lnTo>
                  <a:lnTo>
                    <a:pt x="19337" y="2571"/>
                  </a:lnTo>
                  <a:lnTo>
                    <a:pt x="20571" y="4371"/>
                  </a:lnTo>
                  <a:lnTo>
                    <a:pt x="20571" y="5914"/>
                  </a:lnTo>
                  <a:lnTo>
                    <a:pt x="21600" y="5914"/>
                  </a:lnTo>
                  <a:lnTo>
                    <a:pt x="21600" y="21600"/>
                  </a:lnTo>
                  <a:lnTo>
                    <a:pt x="18103" y="21600"/>
                  </a:lnTo>
                  <a:lnTo>
                    <a:pt x="18103" y="20057"/>
                  </a:lnTo>
                  <a:lnTo>
                    <a:pt x="16869" y="20057"/>
                  </a:lnTo>
                  <a:lnTo>
                    <a:pt x="16869" y="18514"/>
                  </a:lnTo>
                  <a:lnTo>
                    <a:pt x="14400" y="18514"/>
                  </a:lnTo>
                  <a:lnTo>
                    <a:pt x="14400" y="15943"/>
                  </a:lnTo>
                  <a:lnTo>
                    <a:pt x="13371" y="12600"/>
                  </a:lnTo>
                  <a:lnTo>
                    <a:pt x="12137" y="12600"/>
                  </a:lnTo>
                  <a:lnTo>
                    <a:pt x="12137" y="11571"/>
                  </a:lnTo>
                  <a:lnTo>
                    <a:pt x="9669" y="11571"/>
                  </a:lnTo>
                  <a:lnTo>
                    <a:pt x="8434" y="12600"/>
                  </a:lnTo>
                  <a:lnTo>
                    <a:pt x="7200" y="12600"/>
                  </a:lnTo>
                  <a:lnTo>
                    <a:pt x="6171" y="14400"/>
                  </a:lnTo>
                  <a:lnTo>
                    <a:pt x="6171" y="15943"/>
                  </a:lnTo>
                  <a:lnTo>
                    <a:pt x="4937" y="17486"/>
                  </a:lnTo>
                  <a:lnTo>
                    <a:pt x="4937" y="12600"/>
                  </a:lnTo>
                  <a:lnTo>
                    <a:pt x="3703" y="12600"/>
                  </a:lnTo>
                  <a:lnTo>
                    <a:pt x="2469" y="11571"/>
                  </a:lnTo>
                  <a:lnTo>
                    <a:pt x="2469" y="10029"/>
                  </a:lnTo>
                  <a:lnTo>
                    <a:pt x="1234" y="10029"/>
                  </a:lnTo>
                  <a:lnTo>
                    <a:pt x="1234" y="8486"/>
                  </a:lnTo>
                  <a:lnTo>
                    <a:pt x="0" y="6943"/>
                  </a:lnTo>
                  <a:lnTo>
                    <a:pt x="2469" y="4371"/>
                  </a:lnTo>
                  <a:lnTo>
                    <a:pt x="3703" y="2571"/>
                  </a:lnTo>
                  <a:lnTo>
                    <a:pt x="3703" y="1543"/>
                  </a:lnTo>
                  <a:lnTo>
                    <a:pt x="4937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5" name="Freeform 570"/>
            <p:cNvSpPr/>
            <p:nvPr/>
          </p:nvSpPr>
          <p:spPr>
            <a:xfrm>
              <a:off x="3094192" y="2175708"/>
              <a:ext cx="177829" cy="15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10903" y="0"/>
                  </a:lnTo>
                  <a:lnTo>
                    <a:pt x="12137" y="1543"/>
                  </a:lnTo>
                  <a:lnTo>
                    <a:pt x="14400" y="1543"/>
                  </a:lnTo>
                  <a:lnTo>
                    <a:pt x="14400" y="2571"/>
                  </a:lnTo>
                  <a:lnTo>
                    <a:pt x="15634" y="1543"/>
                  </a:lnTo>
                  <a:lnTo>
                    <a:pt x="16869" y="1543"/>
                  </a:lnTo>
                  <a:lnTo>
                    <a:pt x="16869" y="0"/>
                  </a:lnTo>
                  <a:lnTo>
                    <a:pt x="18103" y="0"/>
                  </a:lnTo>
                  <a:lnTo>
                    <a:pt x="19337" y="1543"/>
                  </a:lnTo>
                  <a:lnTo>
                    <a:pt x="19337" y="2571"/>
                  </a:lnTo>
                  <a:lnTo>
                    <a:pt x="20571" y="4371"/>
                  </a:lnTo>
                  <a:lnTo>
                    <a:pt x="20571" y="5914"/>
                  </a:lnTo>
                  <a:lnTo>
                    <a:pt x="21600" y="5914"/>
                  </a:lnTo>
                  <a:lnTo>
                    <a:pt x="21600" y="21600"/>
                  </a:lnTo>
                  <a:lnTo>
                    <a:pt x="18103" y="21600"/>
                  </a:lnTo>
                  <a:lnTo>
                    <a:pt x="18103" y="20057"/>
                  </a:lnTo>
                  <a:lnTo>
                    <a:pt x="16869" y="20057"/>
                  </a:lnTo>
                  <a:lnTo>
                    <a:pt x="16869" y="18514"/>
                  </a:lnTo>
                  <a:lnTo>
                    <a:pt x="14400" y="18514"/>
                  </a:lnTo>
                  <a:lnTo>
                    <a:pt x="14400" y="15943"/>
                  </a:lnTo>
                  <a:lnTo>
                    <a:pt x="13371" y="12600"/>
                  </a:lnTo>
                  <a:lnTo>
                    <a:pt x="12137" y="12600"/>
                  </a:lnTo>
                  <a:lnTo>
                    <a:pt x="12137" y="11571"/>
                  </a:lnTo>
                  <a:lnTo>
                    <a:pt x="9669" y="11571"/>
                  </a:lnTo>
                  <a:lnTo>
                    <a:pt x="8434" y="12600"/>
                  </a:lnTo>
                  <a:lnTo>
                    <a:pt x="7200" y="12600"/>
                  </a:lnTo>
                  <a:lnTo>
                    <a:pt x="6171" y="14400"/>
                  </a:lnTo>
                  <a:lnTo>
                    <a:pt x="6171" y="15943"/>
                  </a:lnTo>
                  <a:lnTo>
                    <a:pt x="4937" y="17486"/>
                  </a:lnTo>
                  <a:lnTo>
                    <a:pt x="4937" y="12600"/>
                  </a:lnTo>
                  <a:lnTo>
                    <a:pt x="3703" y="12600"/>
                  </a:lnTo>
                  <a:lnTo>
                    <a:pt x="2469" y="11571"/>
                  </a:lnTo>
                  <a:lnTo>
                    <a:pt x="2469" y="10029"/>
                  </a:lnTo>
                  <a:lnTo>
                    <a:pt x="1234" y="10029"/>
                  </a:lnTo>
                  <a:lnTo>
                    <a:pt x="1234" y="8486"/>
                  </a:lnTo>
                  <a:lnTo>
                    <a:pt x="0" y="6943"/>
                  </a:lnTo>
                  <a:lnTo>
                    <a:pt x="2469" y="4371"/>
                  </a:lnTo>
                  <a:lnTo>
                    <a:pt x="3703" y="2571"/>
                  </a:lnTo>
                  <a:lnTo>
                    <a:pt x="3703" y="1543"/>
                  </a:lnTo>
                  <a:lnTo>
                    <a:pt x="4937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6" name="Freeform 571"/>
            <p:cNvSpPr/>
            <p:nvPr/>
          </p:nvSpPr>
          <p:spPr>
            <a:xfrm>
              <a:off x="3134838" y="2257776"/>
              <a:ext cx="77907" cy="1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71"/>
                  </a:moveTo>
                  <a:lnTo>
                    <a:pt x="2817" y="6557"/>
                  </a:lnTo>
                  <a:lnTo>
                    <a:pt x="2817" y="4243"/>
                  </a:lnTo>
                  <a:lnTo>
                    <a:pt x="5165" y="1543"/>
                  </a:lnTo>
                  <a:lnTo>
                    <a:pt x="7983" y="1543"/>
                  </a:lnTo>
                  <a:lnTo>
                    <a:pt x="10800" y="0"/>
                  </a:lnTo>
                  <a:lnTo>
                    <a:pt x="16435" y="0"/>
                  </a:lnTo>
                  <a:lnTo>
                    <a:pt x="16435" y="1543"/>
                  </a:lnTo>
                  <a:lnTo>
                    <a:pt x="19252" y="1543"/>
                  </a:lnTo>
                  <a:lnTo>
                    <a:pt x="21600" y="6557"/>
                  </a:lnTo>
                  <a:lnTo>
                    <a:pt x="21600" y="10414"/>
                  </a:lnTo>
                  <a:lnTo>
                    <a:pt x="19252" y="12729"/>
                  </a:lnTo>
                  <a:lnTo>
                    <a:pt x="19252" y="15043"/>
                  </a:lnTo>
                  <a:lnTo>
                    <a:pt x="16435" y="16971"/>
                  </a:lnTo>
                  <a:lnTo>
                    <a:pt x="16435" y="19286"/>
                  </a:lnTo>
                  <a:lnTo>
                    <a:pt x="13617" y="21600"/>
                  </a:lnTo>
                  <a:lnTo>
                    <a:pt x="7983" y="21600"/>
                  </a:lnTo>
                  <a:lnTo>
                    <a:pt x="5165" y="19286"/>
                  </a:lnTo>
                  <a:lnTo>
                    <a:pt x="5165" y="16971"/>
                  </a:lnTo>
                  <a:lnTo>
                    <a:pt x="2817" y="15043"/>
                  </a:lnTo>
                  <a:lnTo>
                    <a:pt x="2817" y="12729"/>
                  </a:lnTo>
                  <a:lnTo>
                    <a:pt x="0" y="10414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7" name="Freeform 572"/>
            <p:cNvSpPr/>
            <p:nvPr/>
          </p:nvSpPr>
          <p:spPr>
            <a:xfrm>
              <a:off x="3134838" y="2257776"/>
              <a:ext cx="77907" cy="10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71"/>
                  </a:moveTo>
                  <a:lnTo>
                    <a:pt x="2817" y="6557"/>
                  </a:lnTo>
                  <a:lnTo>
                    <a:pt x="2817" y="4243"/>
                  </a:lnTo>
                  <a:lnTo>
                    <a:pt x="5165" y="1543"/>
                  </a:lnTo>
                  <a:lnTo>
                    <a:pt x="7983" y="1543"/>
                  </a:lnTo>
                  <a:lnTo>
                    <a:pt x="10800" y="0"/>
                  </a:lnTo>
                  <a:lnTo>
                    <a:pt x="16435" y="0"/>
                  </a:lnTo>
                  <a:lnTo>
                    <a:pt x="16435" y="1543"/>
                  </a:lnTo>
                  <a:lnTo>
                    <a:pt x="19252" y="1543"/>
                  </a:lnTo>
                  <a:lnTo>
                    <a:pt x="21600" y="6557"/>
                  </a:lnTo>
                  <a:lnTo>
                    <a:pt x="21600" y="10414"/>
                  </a:lnTo>
                  <a:lnTo>
                    <a:pt x="19252" y="12729"/>
                  </a:lnTo>
                  <a:lnTo>
                    <a:pt x="19252" y="15043"/>
                  </a:lnTo>
                  <a:lnTo>
                    <a:pt x="16435" y="16971"/>
                  </a:lnTo>
                  <a:lnTo>
                    <a:pt x="16435" y="19286"/>
                  </a:lnTo>
                  <a:lnTo>
                    <a:pt x="13617" y="21600"/>
                  </a:lnTo>
                  <a:lnTo>
                    <a:pt x="7983" y="21600"/>
                  </a:lnTo>
                  <a:lnTo>
                    <a:pt x="5165" y="19286"/>
                  </a:lnTo>
                  <a:lnTo>
                    <a:pt x="5165" y="16971"/>
                  </a:lnTo>
                  <a:lnTo>
                    <a:pt x="2817" y="15043"/>
                  </a:lnTo>
                  <a:lnTo>
                    <a:pt x="2817" y="12729"/>
                  </a:lnTo>
                  <a:lnTo>
                    <a:pt x="0" y="10414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8" name="Freeform 573"/>
            <p:cNvSpPr/>
            <p:nvPr/>
          </p:nvSpPr>
          <p:spPr>
            <a:xfrm>
              <a:off x="3183952" y="2307016"/>
              <a:ext cx="98231" cy="1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31" y="0"/>
                  </a:moveTo>
                  <a:lnTo>
                    <a:pt x="10800" y="0"/>
                  </a:lnTo>
                  <a:lnTo>
                    <a:pt x="10800" y="1662"/>
                  </a:lnTo>
                  <a:lnTo>
                    <a:pt x="13034" y="3323"/>
                  </a:lnTo>
                  <a:lnTo>
                    <a:pt x="15269" y="4708"/>
                  </a:lnTo>
                  <a:lnTo>
                    <a:pt x="17503" y="6369"/>
                  </a:lnTo>
                  <a:lnTo>
                    <a:pt x="17503" y="8031"/>
                  </a:lnTo>
                  <a:lnTo>
                    <a:pt x="19366" y="9692"/>
                  </a:lnTo>
                  <a:lnTo>
                    <a:pt x="19366" y="14400"/>
                  </a:lnTo>
                  <a:lnTo>
                    <a:pt x="21600" y="16062"/>
                  </a:lnTo>
                  <a:lnTo>
                    <a:pt x="21600" y="18831"/>
                  </a:lnTo>
                  <a:lnTo>
                    <a:pt x="19366" y="20492"/>
                  </a:lnTo>
                  <a:lnTo>
                    <a:pt x="19366" y="21600"/>
                  </a:lnTo>
                  <a:lnTo>
                    <a:pt x="4469" y="10800"/>
                  </a:lnTo>
                  <a:lnTo>
                    <a:pt x="2234" y="10800"/>
                  </a:lnTo>
                  <a:lnTo>
                    <a:pt x="2234" y="9692"/>
                  </a:lnTo>
                  <a:lnTo>
                    <a:pt x="0" y="9692"/>
                  </a:lnTo>
                  <a:lnTo>
                    <a:pt x="0" y="8031"/>
                  </a:lnTo>
                  <a:lnTo>
                    <a:pt x="2234" y="6369"/>
                  </a:lnTo>
                  <a:lnTo>
                    <a:pt x="2234" y="4708"/>
                  </a:lnTo>
                  <a:lnTo>
                    <a:pt x="4469" y="4708"/>
                  </a:lnTo>
                  <a:lnTo>
                    <a:pt x="4469" y="3323"/>
                  </a:lnTo>
                  <a:lnTo>
                    <a:pt x="6331" y="1662"/>
                  </a:lnTo>
                  <a:lnTo>
                    <a:pt x="633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9" name="Freeform 574"/>
            <p:cNvSpPr/>
            <p:nvPr/>
          </p:nvSpPr>
          <p:spPr>
            <a:xfrm>
              <a:off x="3183952" y="2307016"/>
              <a:ext cx="98231" cy="1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31" y="0"/>
                  </a:moveTo>
                  <a:lnTo>
                    <a:pt x="10800" y="0"/>
                  </a:lnTo>
                  <a:lnTo>
                    <a:pt x="10800" y="1662"/>
                  </a:lnTo>
                  <a:lnTo>
                    <a:pt x="13034" y="3323"/>
                  </a:lnTo>
                  <a:lnTo>
                    <a:pt x="15269" y="4708"/>
                  </a:lnTo>
                  <a:lnTo>
                    <a:pt x="17503" y="6369"/>
                  </a:lnTo>
                  <a:lnTo>
                    <a:pt x="17503" y="8031"/>
                  </a:lnTo>
                  <a:lnTo>
                    <a:pt x="19366" y="9692"/>
                  </a:lnTo>
                  <a:lnTo>
                    <a:pt x="19366" y="14400"/>
                  </a:lnTo>
                  <a:lnTo>
                    <a:pt x="21600" y="16062"/>
                  </a:lnTo>
                  <a:lnTo>
                    <a:pt x="21600" y="18831"/>
                  </a:lnTo>
                  <a:lnTo>
                    <a:pt x="19366" y="20492"/>
                  </a:lnTo>
                  <a:lnTo>
                    <a:pt x="19366" y="21600"/>
                  </a:lnTo>
                  <a:lnTo>
                    <a:pt x="4469" y="10800"/>
                  </a:lnTo>
                  <a:lnTo>
                    <a:pt x="2234" y="10800"/>
                  </a:lnTo>
                  <a:lnTo>
                    <a:pt x="2234" y="9692"/>
                  </a:lnTo>
                  <a:lnTo>
                    <a:pt x="0" y="9692"/>
                  </a:lnTo>
                  <a:lnTo>
                    <a:pt x="0" y="8031"/>
                  </a:lnTo>
                  <a:lnTo>
                    <a:pt x="2234" y="6369"/>
                  </a:lnTo>
                  <a:lnTo>
                    <a:pt x="2234" y="4708"/>
                  </a:lnTo>
                  <a:lnTo>
                    <a:pt x="4469" y="4708"/>
                  </a:lnTo>
                  <a:lnTo>
                    <a:pt x="4469" y="3323"/>
                  </a:lnTo>
                  <a:lnTo>
                    <a:pt x="6331" y="1662"/>
                  </a:lnTo>
                  <a:lnTo>
                    <a:pt x="633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0" name="Freeform 575"/>
            <p:cNvSpPr/>
            <p:nvPr/>
          </p:nvSpPr>
          <p:spPr>
            <a:xfrm>
              <a:off x="3263551" y="2235891"/>
              <a:ext cx="147345" cy="2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31" y="21600"/>
                  </a:moveTo>
                  <a:lnTo>
                    <a:pt x="2731" y="17908"/>
                  </a:lnTo>
                  <a:lnTo>
                    <a:pt x="1241" y="16800"/>
                  </a:lnTo>
                  <a:lnTo>
                    <a:pt x="1241" y="13662"/>
                  </a:lnTo>
                  <a:lnTo>
                    <a:pt x="0" y="12554"/>
                  </a:lnTo>
                  <a:lnTo>
                    <a:pt x="0" y="9415"/>
                  </a:lnTo>
                  <a:lnTo>
                    <a:pt x="1241" y="9415"/>
                  </a:lnTo>
                  <a:lnTo>
                    <a:pt x="1241" y="1108"/>
                  </a:lnTo>
                  <a:lnTo>
                    <a:pt x="7200" y="1108"/>
                  </a:lnTo>
                  <a:lnTo>
                    <a:pt x="7200" y="0"/>
                  </a:lnTo>
                  <a:lnTo>
                    <a:pt x="7200" y="1108"/>
                  </a:lnTo>
                  <a:lnTo>
                    <a:pt x="12910" y="1108"/>
                  </a:lnTo>
                  <a:lnTo>
                    <a:pt x="14400" y="2215"/>
                  </a:lnTo>
                  <a:lnTo>
                    <a:pt x="15890" y="2954"/>
                  </a:lnTo>
                  <a:lnTo>
                    <a:pt x="17628" y="2215"/>
                  </a:lnTo>
                  <a:lnTo>
                    <a:pt x="17628" y="1108"/>
                  </a:lnTo>
                  <a:lnTo>
                    <a:pt x="19117" y="1108"/>
                  </a:lnTo>
                  <a:lnTo>
                    <a:pt x="19117" y="2215"/>
                  </a:lnTo>
                  <a:lnTo>
                    <a:pt x="20110" y="2215"/>
                  </a:lnTo>
                  <a:lnTo>
                    <a:pt x="20110" y="2954"/>
                  </a:lnTo>
                  <a:lnTo>
                    <a:pt x="21600" y="7200"/>
                  </a:lnTo>
                  <a:lnTo>
                    <a:pt x="21600" y="9415"/>
                  </a:lnTo>
                  <a:lnTo>
                    <a:pt x="20110" y="9415"/>
                  </a:lnTo>
                  <a:lnTo>
                    <a:pt x="20110" y="11446"/>
                  </a:lnTo>
                  <a:lnTo>
                    <a:pt x="19117" y="12554"/>
                  </a:lnTo>
                  <a:lnTo>
                    <a:pt x="19117" y="14400"/>
                  </a:lnTo>
                  <a:lnTo>
                    <a:pt x="20110" y="14400"/>
                  </a:lnTo>
                  <a:lnTo>
                    <a:pt x="20110" y="19754"/>
                  </a:lnTo>
                  <a:lnTo>
                    <a:pt x="19117" y="19754"/>
                  </a:lnTo>
                  <a:lnTo>
                    <a:pt x="19117" y="18646"/>
                  </a:lnTo>
                  <a:lnTo>
                    <a:pt x="17628" y="18646"/>
                  </a:lnTo>
                  <a:lnTo>
                    <a:pt x="17628" y="17908"/>
                  </a:lnTo>
                  <a:lnTo>
                    <a:pt x="14400" y="17908"/>
                  </a:lnTo>
                  <a:lnTo>
                    <a:pt x="12910" y="18646"/>
                  </a:lnTo>
                  <a:lnTo>
                    <a:pt x="8938" y="18646"/>
                  </a:lnTo>
                  <a:lnTo>
                    <a:pt x="7200" y="19754"/>
                  </a:lnTo>
                  <a:lnTo>
                    <a:pt x="5710" y="19754"/>
                  </a:lnTo>
                  <a:lnTo>
                    <a:pt x="4221" y="20862"/>
                  </a:lnTo>
                  <a:lnTo>
                    <a:pt x="2731" y="20862"/>
                  </a:lnTo>
                  <a:lnTo>
                    <a:pt x="2731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1" name="Freeform 576"/>
            <p:cNvSpPr/>
            <p:nvPr/>
          </p:nvSpPr>
          <p:spPr>
            <a:xfrm>
              <a:off x="3263551" y="2235891"/>
              <a:ext cx="147345" cy="2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31" y="21600"/>
                  </a:moveTo>
                  <a:lnTo>
                    <a:pt x="2731" y="17908"/>
                  </a:lnTo>
                  <a:lnTo>
                    <a:pt x="1241" y="16800"/>
                  </a:lnTo>
                  <a:lnTo>
                    <a:pt x="1241" y="13662"/>
                  </a:lnTo>
                  <a:lnTo>
                    <a:pt x="0" y="12554"/>
                  </a:lnTo>
                  <a:lnTo>
                    <a:pt x="0" y="9415"/>
                  </a:lnTo>
                  <a:lnTo>
                    <a:pt x="1241" y="9415"/>
                  </a:lnTo>
                  <a:lnTo>
                    <a:pt x="1241" y="1108"/>
                  </a:lnTo>
                  <a:lnTo>
                    <a:pt x="7200" y="1108"/>
                  </a:lnTo>
                  <a:lnTo>
                    <a:pt x="7200" y="0"/>
                  </a:lnTo>
                  <a:lnTo>
                    <a:pt x="7200" y="1108"/>
                  </a:lnTo>
                  <a:lnTo>
                    <a:pt x="12910" y="1108"/>
                  </a:lnTo>
                  <a:lnTo>
                    <a:pt x="14400" y="2215"/>
                  </a:lnTo>
                  <a:lnTo>
                    <a:pt x="15890" y="2954"/>
                  </a:lnTo>
                  <a:lnTo>
                    <a:pt x="17628" y="2215"/>
                  </a:lnTo>
                  <a:lnTo>
                    <a:pt x="17628" y="1108"/>
                  </a:lnTo>
                  <a:lnTo>
                    <a:pt x="19117" y="1108"/>
                  </a:lnTo>
                  <a:lnTo>
                    <a:pt x="19117" y="2215"/>
                  </a:lnTo>
                  <a:lnTo>
                    <a:pt x="20110" y="2215"/>
                  </a:lnTo>
                  <a:lnTo>
                    <a:pt x="20110" y="2954"/>
                  </a:lnTo>
                  <a:lnTo>
                    <a:pt x="21600" y="7200"/>
                  </a:lnTo>
                  <a:lnTo>
                    <a:pt x="21600" y="9415"/>
                  </a:lnTo>
                  <a:lnTo>
                    <a:pt x="20110" y="9415"/>
                  </a:lnTo>
                  <a:lnTo>
                    <a:pt x="20110" y="11446"/>
                  </a:lnTo>
                  <a:lnTo>
                    <a:pt x="19117" y="12554"/>
                  </a:lnTo>
                  <a:lnTo>
                    <a:pt x="19117" y="14400"/>
                  </a:lnTo>
                  <a:lnTo>
                    <a:pt x="20110" y="14400"/>
                  </a:lnTo>
                  <a:lnTo>
                    <a:pt x="20110" y="19754"/>
                  </a:lnTo>
                  <a:lnTo>
                    <a:pt x="19117" y="19754"/>
                  </a:lnTo>
                  <a:lnTo>
                    <a:pt x="19117" y="18646"/>
                  </a:lnTo>
                  <a:lnTo>
                    <a:pt x="17628" y="18646"/>
                  </a:lnTo>
                  <a:lnTo>
                    <a:pt x="17628" y="17908"/>
                  </a:lnTo>
                  <a:lnTo>
                    <a:pt x="14400" y="17908"/>
                  </a:lnTo>
                  <a:lnTo>
                    <a:pt x="12910" y="18646"/>
                  </a:lnTo>
                  <a:lnTo>
                    <a:pt x="8938" y="18646"/>
                  </a:lnTo>
                  <a:lnTo>
                    <a:pt x="7200" y="19754"/>
                  </a:lnTo>
                  <a:lnTo>
                    <a:pt x="5710" y="19754"/>
                  </a:lnTo>
                  <a:lnTo>
                    <a:pt x="4221" y="20862"/>
                  </a:lnTo>
                  <a:lnTo>
                    <a:pt x="2731" y="20862"/>
                  </a:lnTo>
                  <a:lnTo>
                    <a:pt x="2731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2" name="Freeform 577"/>
            <p:cNvSpPr/>
            <p:nvPr/>
          </p:nvSpPr>
          <p:spPr>
            <a:xfrm>
              <a:off x="3393958" y="2217654"/>
              <a:ext cx="108392" cy="2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21600"/>
                  </a:moveTo>
                  <a:lnTo>
                    <a:pt x="1350" y="16246"/>
                  </a:lnTo>
                  <a:lnTo>
                    <a:pt x="0" y="16246"/>
                  </a:lnTo>
                  <a:lnTo>
                    <a:pt x="0" y="14400"/>
                  </a:lnTo>
                  <a:lnTo>
                    <a:pt x="1350" y="13292"/>
                  </a:lnTo>
                  <a:lnTo>
                    <a:pt x="1350" y="11262"/>
                  </a:lnTo>
                  <a:lnTo>
                    <a:pt x="3375" y="11262"/>
                  </a:lnTo>
                  <a:lnTo>
                    <a:pt x="3375" y="9046"/>
                  </a:lnTo>
                  <a:lnTo>
                    <a:pt x="1350" y="4800"/>
                  </a:lnTo>
                  <a:lnTo>
                    <a:pt x="1350" y="0"/>
                  </a:lnTo>
                  <a:lnTo>
                    <a:pt x="15187" y="0"/>
                  </a:lnTo>
                  <a:lnTo>
                    <a:pt x="19237" y="8308"/>
                  </a:lnTo>
                  <a:lnTo>
                    <a:pt x="19237" y="14400"/>
                  </a:lnTo>
                  <a:lnTo>
                    <a:pt x="21600" y="15508"/>
                  </a:lnTo>
                  <a:lnTo>
                    <a:pt x="21600" y="16246"/>
                  </a:lnTo>
                  <a:lnTo>
                    <a:pt x="19237" y="16246"/>
                  </a:lnTo>
                  <a:lnTo>
                    <a:pt x="17212" y="17354"/>
                  </a:lnTo>
                  <a:lnTo>
                    <a:pt x="15187" y="17354"/>
                  </a:lnTo>
                  <a:lnTo>
                    <a:pt x="11812" y="19754"/>
                  </a:lnTo>
                  <a:lnTo>
                    <a:pt x="9788" y="19754"/>
                  </a:lnTo>
                  <a:lnTo>
                    <a:pt x="9788" y="20492"/>
                  </a:lnTo>
                  <a:lnTo>
                    <a:pt x="7425" y="20492"/>
                  </a:lnTo>
                  <a:lnTo>
                    <a:pt x="5400" y="21600"/>
                  </a:lnTo>
                  <a:lnTo>
                    <a:pt x="135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3" name="Freeform 578"/>
            <p:cNvSpPr/>
            <p:nvPr/>
          </p:nvSpPr>
          <p:spPr>
            <a:xfrm>
              <a:off x="3393958" y="2217654"/>
              <a:ext cx="108392" cy="2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21600"/>
                  </a:moveTo>
                  <a:lnTo>
                    <a:pt x="1350" y="16246"/>
                  </a:lnTo>
                  <a:lnTo>
                    <a:pt x="0" y="16246"/>
                  </a:lnTo>
                  <a:lnTo>
                    <a:pt x="0" y="14400"/>
                  </a:lnTo>
                  <a:lnTo>
                    <a:pt x="1350" y="13292"/>
                  </a:lnTo>
                  <a:lnTo>
                    <a:pt x="1350" y="11262"/>
                  </a:lnTo>
                  <a:lnTo>
                    <a:pt x="3375" y="11262"/>
                  </a:lnTo>
                  <a:lnTo>
                    <a:pt x="3375" y="9046"/>
                  </a:lnTo>
                  <a:lnTo>
                    <a:pt x="1350" y="4800"/>
                  </a:lnTo>
                  <a:lnTo>
                    <a:pt x="1350" y="0"/>
                  </a:lnTo>
                  <a:lnTo>
                    <a:pt x="15187" y="0"/>
                  </a:lnTo>
                  <a:lnTo>
                    <a:pt x="19237" y="8308"/>
                  </a:lnTo>
                  <a:lnTo>
                    <a:pt x="19237" y="14400"/>
                  </a:lnTo>
                  <a:lnTo>
                    <a:pt x="21600" y="15508"/>
                  </a:lnTo>
                  <a:lnTo>
                    <a:pt x="21600" y="16246"/>
                  </a:lnTo>
                  <a:lnTo>
                    <a:pt x="19237" y="16246"/>
                  </a:lnTo>
                  <a:lnTo>
                    <a:pt x="17212" y="17354"/>
                  </a:lnTo>
                  <a:lnTo>
                    <a:pt x="15187" y="17354"/>
                  </a:lnTo>
                  <a:lnTo>
                    <a:pt x="11812" y="19754"/>
                  </a:lnTo>
                  <a:lnTo>
                    <a:pt x="9788" y="19754"/>
                  </a:lnTo>
                  <a:lnTo>
                    <a:pt x="9788" y="20492"/>
                  </a:lnTo>
                  <a:lnTo>
                    <a:pt x="7425" y="20492"/>
                  </a:lnTo>
                  <a:lnTo>
                    <a:pt x="5400" y="21600"/>
                  </a:lnTo>
                  <a:lnTo>
                    <a:pt x="135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4" name="Freeform 579"/>
            <p:cNvSpPr/>
            <p:nvPr/>
          </p:nvSpPr>
          <p:spPr>
            <a:xfrm>
              <a:off x="3045078" y="2133763"/>
              <a:ext cx="89763" cy="2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4891" y="13745"/>
                  </a:lnTo>
                  <a:lnTo>
                    <a:pt x="7336" y="0"/>
                  </a:lnTo>
                  <a:lnTo>
                    <a:pt x="19155" y="0"/>
                  </a:lnTo>
                  <a:lnTo>
                    <a:pt x="19155" y="13745"/>
                  </a:lnTo>
                  <a:lnTo>
                    <a:pt x="21600" y="1374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374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5" name="Freeform 580"/>
            <p:cNvSpPr/>
            <p:nvPr/>
          </p:nvSpPr>
          <p:spPr>
            <a:xfrm>
              <a:off x="3045078" y="2133763"/>
              <a:ext cx="89763" cy="2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4891" y="13745"/>
                  </a:lnTo>
                  <a:lnTo>
                    <a:pt x="7336" y="0"/>
                  </a:lnTo>
                  <a:lnTo>
                    <a:pt x="19155" y="0"/>
                  </a:lnTo>
                  <a:lnTo>
                    <a:pt x="19155" y="13745"/>
                  </a:lnTo>
                  <a:lnTo>
                    <a:pt x="21600" y="1374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374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6" name="Freeform 581"/>
            <p:cNvSpPr/>
            <p:nvPr/>
          </p:nvSpPr>
          <p:spPr>
            <a:xfrm>
              <a:off x="3470169" y="2217654"/>
              <a:ext cx="49117" cy="1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982"/>
                  </a:moveTo>
                  <a:lnTo>
                    <a:pt x="14152" y="5400"/>
                  </a:lnTo>
                  <a:lnTo>
                    <a:pt x="18621" y="6382"/>
                  </a:lnTo>
                  <a:lnTo>
                    <a:pt x="21600" y="21600"/>
                  </a:lnTo>
                  <a:lnTo>
                    <a:pt x="14152" y="21600"/>
                  </a:lnTo>
                  <a:lnTo>
                    <a:pt x="14152" y="20618"/>
                  </a:lnTo>
                  <a:lnTo>
                    <a:pt x="8938" y="19145"/>
                  </a:lnTo>
                  <a:lnTo>
                    <a:pt x="8938" y="11045"/>
                  </a:lnTo>
                  <a:lnTo>
                    <a:pt x="0" y="0"/>
                  </a:lnTo>
                  <a:lnTo>
                    <a:pt x="8938" y="0"/>
                  </a:lnTo>
                  <a:lnTo>
                    <a:pt x="8938" y="982"/>
                  </a:lnTo>
                  <a:lnTo>
                    <a:pt x="14152" y="9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7" name="Freeform 582"/>
            <p:cNvSpPr/>
            <p:nvPr/>
          </p:nvSpPr>
          <p:spPr>
            <a:xfrm>
              <a:off x="3470169" y="2217654"/>
              <a:ext cx="49117" cy="1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982"/>
                  </a:moveTo>
                  <a:lnTo>
                    <a:pt x="14152" y="5400"/>
                  </a:lnTo>
                  <a:lnTo>
                    <a:pt x="18621" y="6382"/>
                  </a:lnTo>
                  <a:lnTo>
                    <a:pt x="21600" y="21600"/>
                  </a:lnTo>
                  <a:lnTo>
                    <a:pt x="14152" y="21600"/>
                  </a:lnTo>
                  <a:lnTo>
                    <a:pt x="14152" y="20618"/>
                  </a:lnTo>
                  <a:lnTo>
                    <a:pt x="8938" y="19145"/>
                  </a:lnTo>
                  <a:lnTo>
                    <a:pt x="8938" y="11045"/>
                  </a:lnTo>
                  <a:lnTo>
                    <a:pt x="0" y="0"/>
                  </a:lnTo>
                  <a:lnTo>
                    <a:pt x="8938" y="0"/>
                  </a:lnTo>
                  <a:lnTo>
                    <a:pt x="8938" y="982"/>
                  </a:lnTo>
                  <a:lnTo>
                    <a:pt x="14152" y="98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8" name="Freeform 583"/>
            <p:cNvSpPr/>
            <p:nvPr/>
          </p:nvSpPr>
          <p:spPr>
            <a:xfrm>
              <a:off x="3502348" y="2175708"/>
              <a:ext cx="69439" cy="20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54"/>
                  </a:moveTo>
                  <a:lnTo>
                    <a:pt x="0" y="4476"/>
                  </a:lnTo>
                  <a:lnTo>
                    <a:pt x="3161" y="4476"/>
                  </a:lnTo>
                  <a:lnTo>
                    <a:pt x="3161" y="3308"/>
                  </a:lnTo>
                  <a:lnTo>
                    <a:pt x="8429" y="3308"/>
                  </a:lnTo>
                  <a:lnTo>
                    <a:pt x="11590" y="0"/>
                  </a:lnTo>
                  <a:lnTo>
                    <a:pt x="11590" y="1168"/>
                  </a:lnTo>
                  <a:lnTo>
                    <a:pt x="18439" y="1168"/>
                  </a:lnTo>
                  <a:lnTo>
                    <a:pt x="18439" y="1946"/>
                  </a:lnTo>
                  <a:lnTo>
                    <a:pt x="21600" y="1946"/>
                  </a:lnTo>
                  <a:lnTo>
                    <a:pt x="21600" y="7589"/>
                  </a:lnTo>
                  <a:lnTo>
                    <a:pt x="18439" y="9535"/>
                  </a:lnTo>
                  <a:lnTo>
                    <a:pt x="14751" y="12065"/>
                  </a:lnTo>
                  <a:lnTo>
                    <a:pt x="11590" y="13232"/>
                  </a:lnTo>
                  <a:lnTo>
                    <a:pt x="11590" y="20822"/>
                  </a:lnTo>
                  <a:lnTo>
                    <a:pt x="8429" y="20822"/>
                  </a:lnTo>
                  <a:lnTo>
                    <a:pt x="8429" y="21600"/>
                  </a:lnTo>
                  <a:lnTo>
                    <a:pt x="5268" y="21600"/>
                  </a:lnTo>
                  <a:lnTo>
                    <a:pt x="3161" y="8757"/>
                  </a:lnTo>
                  <a:lnTo>
                    <a:pt x="0" y="7589"/>
                  </a:lnTo>
                  <a:lnTo>
                    <a:pt x="0" y="525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9" name="Freeform 584"/>
            <p:cNvSpPr/>
            <p:nvPr/>
          </p:nvSpPr>
          <p:spPr>
            <a:xfrm>
              <a:off x="3502348" y="2175708"/>
              <a:ext cx="69439" cy="20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54"/>
                  </a:moveTo>
                  <a:lnTo>
                    <a:pt x="0" y="4476"/>
                  </a:lnTo>
                  <a:lnTo>
                    <a:pt x="3161" y="4476"/>
                  </a:lnTo>
                  <a:lnTo>
                    <a:pt x="3161" y="3308"/>
                  </a:lnTo>
                  <a:lnTo>
                    <a:pt x="8429" y="3308"/>
                  </a:lnTo>
                  <a:lnTo>
                    <a:pt x="11590" y="0"/>
                  </a:lnTo>
                  <a:lnTo>
                    <a:pt x="11590" y="1168"/>
                  </a:lnTo>
                  <a:lnTo>
                    <a:pt x="18439" y="1168"/>
                  </a:lnTo>
                  <a:lnTo>
                    <a:pt x="18439" y="1946"/>
                  </a:lnTo>
                  <a:lnTo>
                    <a:pt x="21600" y="1946"/>
                  </a:lnTo>
                  <a:lnTo>
                    <a:pt x="21600" y="7589"/>
                  </a:lnTo>
                  <a:lnTo>
                    <a:pt x="18439" y="9535"/>
                  </a:lnTo>
                  <a:lnTo>
                    <a:pt x="14751" y="12065"/>
                  </a:lnTo>
                  <a:lnTo>
                    <a:pt x="11590" y="13232"/>
                  </a:lnTo>
                  <a:lnTo>
                    <a:pt x="11590" y="20822"/>
                  </a:lnTo>
                  <a:lnTo>
                    <a:pt x="8429" y="20822"/>
                  </a:lnTo>
                  <a:lnTo>
                    <a:pt x="8429" y="21600"/>
                  </a:lnTo>
                  <a:lnTo>
                    <a:pt x="5268" y="21600"/>
                  </a:lnTo>
                  <a:lnTo>
                    <a:pt x="3161" y="8757"/>
                  </a:lnTo>
                  <a:lnTo>
                    <a:pt x="0" y="7589"/>
                  </a:lnTo>
                  <a:lnTo>
                    <a:pt x="0" y="525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0" name="Freeform 585"/>
            <p:cNvSpPr/>
            <p:nvPr/>
          </p:nvSpPr>
          <p:spPr>
            <a:xfrm>
              <a:off x="3539607" y="2133763"/>
              <a:ext cx="296381" cy="29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57"/>
                  </a:moveTo>
                  <a:lnTo>
                    <a:pt x="0" y="12059"/>
                  </a:lnTo>
                  <a:lnTo>
                    <a:pt x="741" y="11264"/>
                  </a:lnTo>
                  <a:lnTo>
                    <a:pt x="741" y="9541"/>
                  </a:lnTo>
                  <a:lnTo>
                    <a:pt x="1605" y="9541"/>
                  </a:lnTo>
                  <a:lnTo>
                    <a:pt x="2345" y="8216"/>
                  </a:lnTo>
                  <a:lnTo>
                    <a:pt x="2345" y="4373"/>
                  </a:lnTo>
                  <a:lnTo>
                    <a:pt x="1605" y="4373"/>
                  </a:lnTo>
                  <a:lnTo>
                    <a:pt x="2345" y="3843"/>
                  </a:lnTo>
                  <a:lnTo>
                    <a:pt x="2345" y="2253"/>
                  </a:lnTo>
                  <a:lnTo>
                    <a:pt x="2839" y="1458"/>
                  </a:lnTo>
                  <a:lnTo>
                    <a:pt x="2839" y="928"/>
                  </a:lnTo>
                  <a:lnTo>
                    <a:pt x="3579" y="0"/>
                  </a:lnTo>
                  <a:lnTo>
                    <a:pt x="5925" y="0"/>
                  </a:lnTo>
                  <a:lnTo>
                    <a:pt x="5925" y="928"/>
                  </a:lnTo>
                  <a:lnTo>
                    <a:pt x="6665" y="928"/>
                  </a:lnTo>
                  <a:lnTo>
                    <a:pt x="7159" y="1458"/>
                  </a:lnTo>
                  <a:lnTo>
                    <a:pt x="10985" y="1458"/>
                  </a:lnTo>
                  <a:lnTo>
                    <a:pt x="10985" y="2253"/>
                  </a:lnTo>
                  <a:lnTo>
                    <a:pt x="11479" y="3048"/>
                  </a:lnTo>
                  <a:lnTo>
                    <a:pt x="12219" y="3048"/>
                  </a:lnTo>
                  <a:lnTo>
                    <a:pt x="12960" y="2253"/>
                  </a:lnTo>
                  <a:lnTo>
                    <a:pt x="12960" y="1458"/>
                  </a:lnTo>
                  <a:lnTo>
                    <a:pt x="13701" y="1458"/>
                  </a:lnTo>
                  <a:lnTo>
                    <a:pt x="14565" y="928"/>
                  </a:lnTo>
                  <a:lnTo>
                    <a:pt x="15799" y="928"/>
                  </a:lnTo>
                  <a:lnTo>
                    <a:pt x="16539" y="1458"/>
                  </a:lnTo>
                  <a:lnTo>
                    <a:pt x="18885" y="1458"/>
                  </a:lnTo>
                  <a:lnTo>
                    <a:pt x="19625" y="928"/>
                  </a:lnTo>
                  <a:lnTo>
                    <a:pt x="20119" y="928"/>
                  </a:lnTo>
                  <a:lnTo>
                    <a:pt x="20119" y="1458"/>
                  </a:lnTo>
                  <a:lnTo>
                    <a:pt x="20859" y="1458"/>
                  </a:lnTo>
                  <a:lnTo>
                    <a:pt x="20859" y="3048"/>
                  </a:lnTo>
                  <a:lnTo>
                    <a:pt x="21600" y="3843"/>
                  </a:lnTo>
                  <a:lnTo>
                    <a:pt x="21600" y="4373"/>
                  </a:lnTo>
                  <a:lnTo>
                    <a:pt x="20859" y="5301"/>
                  </a:lnTo>
                  <a:lnTo>
                    <a:pt x="20859" y="6096"/>
                  </a:lnTo>
                  <a:lnTo>
                    <a:pt x="20119" y="6626"/>
                  </a:lnTo>
                  <a:lnTo>
                    <a:pt x="19625" y="7421"/>
                  </a:lnTo>
                  <a:lnTo>
                    <a:pt x="19625" y="9011"/>
                  </a:lnTo>
                  <a:lnTo>
                    <a:pt x="18885" y="9541"/>
                  </a:lnTo>
                  <a:lnTo>
                    <a:pt x="18885" y="11264"/>
                  </a:lnTo>
                  <a:lnTo>
                    <a:pt x="18021" y="11264"/>
                  </a:lnTo>
                  <a:lnTo>
                    <a:pt x="18021" y="13384"/>
                  </a:lnTo>
                  <a:lnTo>
                    <a:pt x="17280" y="14179"/>
                  </a:lnTo>
                  <a:lnTo>
                    <a:pt x="17280" y="14842"/>
                  </a:lnTo>
                  <a:lnTo>
                    <a:pt x="16539" y="16432"/>
                  </a:lnTo>
                  <a:lnTo>
                    <a:pt x="16539" y="17227"/>
                  </a:lnTo>
                  <a:lnTo>
                    <a:pt x="15799" y="17227"/>
                  </a:lnTo>
                  <a:lnTo>
                    <a:pt x="15799" y="17757"/>
                  </a:lnTo>
                  <a:lnTo>
                    <a:pt x="14565" y="16432"/>
                  </a:lnTo>
                  <a:lnTo>
                    <a:pt x="12960" y="16432"/>
                  </a:lnTo>
                  <a:lnTo>
                    <a:pt x="12219" y="17227"/>
                  </a:lnTo>
                  <a:lnTo>
                    <a:pt x="12219" y="18552"/>
                  </a:lnTo>
                  <a:lnTo>
                    <a:pt x="11479" y="19480"/>
                  </a:lnTo>
                  <a:lnTo>
                    <a:pt x="11479" y="20275"/>
                  </a:lnTo>
                  <a:lnTo>
                    <a:pt x="10985" y="20805"/>
                  </a:lnTo>
                  <a:lnTo>
                    <a:pt x="10985" y="21600"/>
                  </a:lnTo>
                  <a:lnTo>
                    <a:pt x="5061" y="21600"/>
                  </a:lnTo>
                  <a:lnTo>
                    <a:pt x="4320" y="20805"/>
                  </a:lnTo>
                  <a:lnTo>
                    <a:pt x="3579" y="20275"/>
                  </a:lnTo>
                  <a:lnTo>
                    <a:pt x="3579" y="17757"/>
                  </a:lnTo>
                  <a:lnTo>
                    <a:pt x="2345" y="17757"/>
                  </a:lnTo>
                  <a:lnTo>
                    <a:pt x="2345" y="17227"/>
                  </a:lnTo>
                  <a:lnTo>
                    <a:pt x="741" y="17227"/>
                  </a:lnTo>
                  <a:lnTo>
                    <a:pt x="0" y="1775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1" name="Freeform 586"/>
            <p:cNvSpPr/>
            <p:nvPr/>
          </p:nvSpPr>
          <p:spPr>
            <a:xfrm>
              <a:off x="3539607" y="2133763"/>
              <a:ext cx="296381" cy="29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57"/>
                  </a:moveTo>
                  <a:lnTo>
                    <a:pt x="0" y="12059"/>
                  </a:lnTo>
                  <a:lnTo>
                    <a:pt x="741" y="11264"/>
                  </a:lnTo>
                  <a:lnTo>
                    <a:pt x="741" y="9541"/>
                  </a:lnTo>
                  <a:lnTo>
                    <a:pt x="1605" y="9541"/>
                  </a:lnTo>
                  <a:lnTo>
                    <a:pt x="2345" y="8216"/>
                  </a:lnTo>
                  <a:lnTo>
                    <a:pt x="2345" y="4373"/>
                  </a:lnTo>
                  <a:lnTo>
                    <a:pt x="1605" y="4373"/>
                  </a:lnTo>
                  <a:lnTo>
                    <a:pt x="2345" y="3843"/>
                  </a:lnTo>
                  <a:lnTo>
                    <a:pt x="2345" y="2253"/>
                  </a:lnTo>
                  <a:lnTo>
                    <a:pt x="2839" y="1458"/>
                  </a:lnTo>
                  <a:lnTo>
                    <a:pt x="2839" y="928"/>
                  </a:lnTo>
                  <a:lnTo>
                    <a:pt x="3579" y="0"/>
                  </a:lnTo>
                  <a:lnTo>
                    <a:pt x="5925" y="0"/>
                  </a:lnTo>
                  <a:lnTo>
                    <a:pt x="5925" y="928"/>
                  </a:lnTo>
                  <a:lnTo>
                    <a:pt x="6665" y="928"/>
                  </a:lnTo>
                  <a:lnTo>
                    <a:pt x="7159" y="1458"/>
                  </a:lnTo>
                  <a:lnTo>
                    <a:pt x="10985" y="1458"/>
                  </a:lnTo>
                  <a:lnTo>
                    <a:pt x="10985" y="2253"/>
                  </a:lnTo>
                  <a:lnTo>
                    <a:pt x="11479" y="3048"/>
                  </a:lnTo>
                  <a:lnTo>
                    <a:pt x="12219" y="3048"/>
                  </a:lnTo>
                  <a:lnTo>
                    <a:pt x="12960" y="2253"/>
                  </a:lnTo>
                  <a:lnTo>
                    <a:pt x="12960" y="1458"/>
                  </a:lnTo>
                  <a:lnTo>
                    <a:pt x="13701" y="1458"/>
                  </a:lnTo>
                  <a:lnTo>
                    <a:pt x="14565" y="928"/>
                  </a:lnTo>
                  <a:lnTo>
                    <a:pt x="15799" y="928"/>
                  </a:lnTo>
                  <a:lnTo>
                    <a:pt x="16539" y="1458"/>
                  </a:lnTo>
                  <a:lnTo>
                    <a:pt x="18885" y="1458"/>
                  </a:lnTo>
                  <a:lnTo>
                    <a:pt x="19625" y="928"/>
                  </a:lnTo>
                  <a:lnTo>
                    <a:pt x="20119" y="928"/>
                  </a:lnTo>
                  <a:lnTo>
                    <a:pt x="20119" y="1458"/>
                  </a:lnTo>
                  <a:lnTo>
                    <a:pt x="20859" y="1458"/>
                  </a:lnTo>
                  <a:lnTo>
                    <a:pt x="20859" y="3048"/>
                  </a:lnTo>
                  <a:lnTo>
                    <a:pt x="21600" y="3843"/>
                  </a:lnTo>
                  <a:lnTo>
                    <a:pt x="21600" y="4373"/>
                  </a:lnTo>
                  <a:lnTo>
                    <a:pt x="20859" y="5301"/>
                  </a:lnTo>
                  <a:lnTo>
                    <a:pt x="20859" y="6096"/>
                  </a:lnTo>
                  <a:lnTo>
                    <a:pt x="20119" y="6626"/>
                  </a:lnTo>
                  <a:lnTo>
                    <a:pt x="19625" y="7421"/>
                  </a:lnTo>
                  <a:lnTo>
                    <a:pt x="19625" y="9011"/>
                  </a:lnTo>
                  <a:lnTo>
                    <a:pt x="18885" y="9541"/>
                  </a:lnTo>
                  <a:lnTo>
                    <a:pt x="18885" y="11264"/>
                  </a:lnTo>
                  <a:lnTo>
                    <a:pt x="18021" y="11264"/>
                  </a:lnTo>
                  <a:lnTo>
                    <a:pt x="18021" y="13384"/>
                  </a:lnTo>
                  <a:lnTo>
                    <a:pt x="17280" y="14179"/>
                  </a:lnTo>
                  <a:lnTo>
                    <a:pt x="17280" y="14842"/>
                  </a:lnTo>
                  <a:lnTo>
                    <a:pt x="16539" y="16432"/>
                  </a:lnTo>
                  <a:lnTo>
                    <a:pt x="16539" y="17227"/>
                  </a:lnTo>
                  <a:lnTo>
                    <a:pt x="15799" y="17227"/>
                  </a:lnTo>
                  <a:lnTo>
                    <a:pt x="15799" y="17757"/>
                  </a:lnTo>
                  <a:lnTo>
                    <a:pt x="14565" y="16432"/>
                  </a:lnTo>
                  <a:lnTo>
                    <a:pt x="12960" y="16432"/>
                  </a:lnTo>
                  <a:lnTo>
                    <a:pt x="12219" y="17227"/>
                  </a:lnTo>
                  <a:lnTo>
                    <a:pt x="12219" y="18552"/>
                  </a:lnTo>
                  <a:lnTo>
                    <a:pt x="11479" y="19480"/>
                  </a:lnTo>
                  <a:lnTo>
                    <a:pt x="11479" y="20275"/>
                  </a:lnTo>
                  <a:lnTo>
                    <a:pt x="10985" y="20805"/>
                  </a:lnTo>
                  <a:lnTo>
                    <a:pt x="10985" y="21600"/>
                  </a:lnTo>
                  <a:lnTo>
                    <a:pt x="5061" y="21600"/>
                  </a:lnTo>
                  <a:lnTo>
                    <a:pt x="4320" y="20805"/>
                  </a:lnTo>
                  <a:lnTo>
                    <a:pt x="3579" y="20275"/>
                  </a:lnTo>
                  <a:lnTo>
                    <a:pt x="3579" y="17757"/>
                  </a:lnTo>
                  <a:lnTo>
                    <a:pt x="2345" y="17757"/>
                  </a:lnTo>
                  <a:lnTo>
                    <a:pt x="2345" y="17227"/>
                  </a:lnTo>
                  <a:lnTo>
                    <a:pt x="741" y="17227"/>
                  </a:lnTo>
                  <a:lnTo>
                    <a:pt x="0" y="1775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2" name="Freeform 587"/>
            <p:cNvSpPr/>
            <p:nvPr/>
          </p:nvSpPr>
          <p:spPr>
            <a:xfrm>
              <a:off x="4233979" y="3434080"/>
              <a:ext cx="16938" cy="41948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3" name="Freeform 588"/>
            <p:cNvSpPr/>
            <p:nvPr/>
          </p:nvSpPr>
          <p:spPr>
            <a:xfrm>
              <a:off x="4233979" y="3434080"/>
              <a:ext cx="16938" cy="41948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4" name="Freeform 589"/>
            <p:cNvSpPr/>
            <p:nvPr/>
          </p:nvSpPr>
          <p:spPr>
            <a:xfrm>
              <a:off x="6340809" y="1150772"/>
              <a:ext cx="118553" cy="17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749" y="0"/>
                  </a:lnTo>
                  <a:lnTo>
                    <a:pt x="19749" y="2298"/>
                  </a:lnTo>
                  <a:lnTo>
                    <a:pt x="21600" y="2298"/>
                  </a:lnTo>
                  <a:lnTo>
                    <a:pt x="21600" y="3677"/>
                  </a:lnTo>
                  <a:lnTo>
                    <a:pt x="17897" y="3677"/>
                  </a:lnTo>
                  <a:lnTo>
                    <a:pt x="17897" y="2298"/>
                  </a:lnTo>
                  <a:lnTo>
                    <a:pt x="16046" y="3677"/>
                  </a:lnTo>
                  <a:lnTo>
                    <a:pt x="16046" y="6434"/>
                  </a:lnTo>
                  <a:lnTo>
                    <a:pt x="17897" y="7583"/>
                  </a:lnTo>
                  <a:lnTo>
                    <a:pt x="17897" y="10340"/>
                  </a:lnTo>
                  <a:lnTo>
                    <a:pt x="16046" y="10340"/>
                  </a:lnTo>
                  <a:lnTo>
                    <a:pt x="16046" y="11260"/>
                  </a:lnTo>
                  <a:lnTo>
                    <a:pt x="14811" y="11260"/>
                  </a:lnTo>
                  <a:lnTo>
                    <a:pt x="14811" y="14017"/>
                  </a:lnTo>
                  <a:lnTo>
                    <a:pt x="16046" y="15626"/>
                  </a:lnTo>
                  <a:lnTo>
                    <a:pt x="17897" y="15626"/>
                  </a:lnTo>
                  <a:lnTo>
                    <a:pt x="17897" y="16545"/>
                  </a:lnTo>
                  <a:lnTo>
                    <a:pt x="19749" y="16545"/>
                  </a:lnTo>
                  <a:lnTo>
                    <a:pt x="19749" y="17923"/>
                  </a:lnTo>
                  <a:lnTo>
                    <a:pt x="21600" y="17923"/>
                  </a:lnTo>
                  <a:lnTo>
                    <a:pt x="21600" y="19302"/>
                  </a:lnTo>
                  <a:lnTo>
                    <a:pt x="17897" y="19302"/>
                  </a:lnTo>
                  <a:lnTo>
                    <a:pt x="17897" y="20681"/>
                  </a:lnTo>
                  <a:lnTo>
                    <a:pt x="16046" y="20681"/>
                  </a:lnTo>
                  <a:lnTo>
                    <a:pt x="16046" y="21600"/>
                  </a:lnTo>
                  <a:lnTo>
                    <a:pt x="12651" y="21600"/>
                  </a:lnTo>
                  <a:lnTo>
                    <a:pt x="12651" y="20681"/>
                  </a:lnTo>
                  <a:lnTo>
                    <a:pt x="8949" y="20681"/>
                  </a:lnTo>
                  <a:lnTo>
                    <a:pt x="8949" y="19302"/>
                  </a:lnTo>
                  <a:lnTo>
                    <a:pt x="5246" y="19302"/>
                  </a:lnTo>
                  <a:lnTo>
                    <a:pt x="5246" y="16545"/>
                  </a:lnTo>
                  <a:lnTo>
                    <a:pt x="7097" y="16545"/>
                  </a:lnTo>
                  <a:lnTo>
                    <a:pt x="5246" y="15626"/>
                  </a:lnTo>
                  <a:lnTo>
                    <a:pt x="5246" y="14017"/>
                  </a:lnTo>
                  <a:lnTo>
                    <a:pt x="4011" y="14017"/>
                  </a:lnTo>
                  <a:lnTo>
                    <a:pt x="4011" y="12638"/>
                  </a:lnTo>
                  <a:lnTo>
                    <a:pt x="0" y="12638"/>
                  </a:lnTo>
                  <a:lnTo>
                    <a:pt x="1851" y="11260"/>
                  </a:lnTo>
                  <a:lnTo>
                    <a:pt x="1851" y="10340"/>
                  </a:lnTo>
                  <a:lnTo>
                    <a:pt x="4011" y="10340"/>
                  </a:lnTo>
                  <a:lnTo>
                    <a:pt x="4011" y="8962"/>
                  </a:lnTo>
                  <a:lnTo>
                    <a:pt x="5246" y="8962"/>
                  </a:lnTo>
                  <a:lnTo>
                    <a:pt x="5246" y="6434"/>
                  </a:lnTo>
                  <a:lnTo>
                    <a:pt x="7097" y="6434"/>
                  </a:lnTo>
                  <a:lnTo>
                    <a:pt x="8949" y="5055"/>
                  </a:lnTo>
                  <a:lnTo>
                    <a:pt x="10800" y="5055"/>
                  </a:lnTo>
                  <a:lnTo>
                    <a:pt x="14811" y="2298"/>
                  </a:lnTo>
                  <a:lnTo>
                    <a:pt x="16046" y="2298"/>
                  </a:lnTo>
                  <a:lnTo>
                    <a:pt x="16046" y="1379"/>
                  </a:lnTo>
                  <a:lnTo>
                    <a:pt x="17897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5" name="Freeform 590"/>
            <p:cNvSpPr/>
            <p:nvPr/>
          </p:nvSpPr>
          <p:spPr>
            <a:xfrm>
              <a:off x="6340809" y="1150772"/>
              <a:ext cx="118553" cy="17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749" y="0"/>
                  </a:lnTo>
                  <a:lnTo>
                    <a:pt x="19749" y="2298"/>
                  </a:lnTo>
                  <a:lnTo>
                    <a:pt x="21600" y="2298"/>
                  </a:lnTo>
                  <a:lnTo>
                    <a:pt x="21600" y="3677"/>
                  </a:lnTo>
                  <a:lnTo>
                    <a:pt x="17897" y="3677"/>
                  </a:lnTo>
                  <a:lnTo>
                    <a:pt x="17897" y="2298"/>
                  </a:lnTo>
                  <a:lnTo>
                    <a:pt x="16046" y="3677"/>
                  </a:lnTo>
                  <a:lnTo>
                    <a:pt x="16046" y="6434"/>
                  </a:lnTo>
                  <a:lnTo>
                    <a:pt x="17897" y="7583"/>
                  </a:lnTo>
                  <a:lnTo>
                    <a:pt x="17897" y="10340"/>
                  </a:lnTo>
                  <a:lnTo>
                    <a:pt x="16046" y="10340"/>
                  </a:lnTo>
                  <a:lnTo>
                    <a:pt x="16046" y="11260"/>
                  </a:lnTo>
                  <a:lnTo>
                    <a:pt x="14811" y="11260"/>
                  </a:lnTo>
                  <a:lnTo>
                    <a:pt x="14811" y="14017"/>
                  </a:lnTo>
                  <a:lnTo>
                    <a:pt x="16046" y="15626"/>
                  </a:lnTo>
                  <a:lnTo>
                    <a:pt x="17897" y="15626"/>
                  </a:lnTo>
                  <a:lnTo>
                    <a:pt x="17897" y="16545"/>
                  </a:lnTo>
                  <a:lnTo>
                    <a:pt x="19749" y="16545"/>
                  </a:lnTo>
                  <a:lnTo>
                    <a:pt x="19749" y="17923"/>
                  </a:lnTo>
                  <a:lnTo>
                    <a:pt x="21600" y="17923"/>
                  </a:lnTo>
                  <a:lnTo>
                    <a:pt x="21600" y="19302"/>
                  </a:lnTo>
                  <a:lnTo>
                    <a:pt x="17897" y="19302"/>
                  </a:lnTo>
                  <a:lnTo>
                    <a:pt x="17897" y="20681"/>
                  </a:lnTo>
                  <a:lnTo>
                    <a:pt x="16046" y="20681"/>
                  </a:lnTo>
                  <a:lnTo>
                    <a:pt x="16046" y="21600"/>
                  </a:lnTo>
                  <a:lnTo>
                    <a:pt x="12651" y="21600"/>
                  </a:lnTo>
                  <a:lnTo>
                    <a:pt x="12651" y="20681"/>
                  </a:lnTo>
                  <a:lnTo>
                    <a:pt x="8949" y="20681"/>
                  </a:lnTo>
                  <a:lnTo>
                    <a:pt x="8949" y="19302"/>
                  </a:lnTo>
                  <a:lnTo>
                    <a:pt x="5246" y="19302"/>
                  </a:lnTo>
                  <a:lnTo>
                    <a:pt x="5246" y="16545"/>
                  </a:lnTo>
                  <a:lnTo>
                    <a:pt x="7097" y="16545"/>
                  </a:lnTo>
                  <a:lnTo>
                    <a:pt x="5246" y="15626"/>
                  </a:lnTo>
                  <a:lnTo>
                    <a:pt x="5246" y="14017"/>
                  </a:lnTo>
                  <a:lnTo>
                    <a:pt x="4011" y="14017"/>
                  </a:lnTo>
                  <a:lnTo>
                    <a:pt x="4011" y="12638"/>
                  </a:lnTo>
                  <a:lnTo>
                    <a:pt x="0" y="12638"/>
                  </a:lnTo>
                  <a:lnTo>
                    <a:pt x="1851" y="11260"/>
                  </a:lnTo>
                  <a:lnTo>
                    <a:pt x="1851" y="10340"/>
                  </a:lnTo>
                  <a:lnTo>
                    <a:pt x="4011" y="10340"/>
                  </a:lnTo>
                  <a:lnTo>
                    <a:pt x="4011" y="8962"/>
                  </a:lnTo>
                  <a:lnTo>
                    <a:pt x="5246" y="8962"/>
                  </a:lnTo>
                  <a:lnTo>
                    <a:pt x="5246" y="6434"/>
                  </a:lnTo>
                  <a:lnTo>
                    <a:pt x="7097" y="6434"/>
                  </a:lnTo>
                  <a:lnTo>
                    <a:pt x="8949" y="5055"/>
                  </a:lnTo>
                  <a:lnTo>
                    <a:pt x="10800" y="5055"/>
                  </a:lnTo>
                  <a:lnTo>
                    <a:pt x="14811" y="2298"/>
                  </a:lnTo>
                  <a:lnTo>
                    <a:pt x="16046" y="2298"/>
                  </a:lnTo>
                  <a:lnTo>
                    <a:pt x="16046" y="1379"/>
                  </a:lnTo>
                  <a:lnTo>
                    <a:pt x="17897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6" name="Freeform 591"/>
            <p:cNvSpPr/>
            <p:nvPr/>
          </p:nvSpPr>
          <p:spPr>
            <a:xfrm>
              <a:off x="5409333" y="1582996"/>
              <a:ext cx="210007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" y="0"/>
                  </a:moveTo>
                  <a:lnTo>
                    <a:pt x="4355" y="0"/>
                  </a:lnTo>
                  <a:lnTo>
                    <a:pt x="5052" y="1200"/>
                  </a:lnTo>
                  <a:lnTo>
                    <a:pt x="6097" y="1200"/>
                  </a:lnTo>
                  <a:lnTo>
                    <a:pt x="6097" y="3000"/>
                  </a:lnTo>
                  <a:lnTo>
                    <a:pt x="7142" y="3000"/>
                  </a:lnTo>
                  <a:lnTo>
                    <a:pt x="9406" y="4800"/>
                  </a:lnTo>
                  <a:lnTo>
                    <a:pt x="12194" y="9600"/>
                  </a:lnTo>
                  <a:lnTo>
                    <a:pt x="13239" y="9600"/>
                  </a:lnTo>
                  <a:lnTo>
                    <a:pt x="14458" y="11700"/>
                  </a:lnTo>
                  <a:lnTo>
                    <a:pt x="16548" y="11700"/>
                  </a:lnTo>
                  <a:lnTo>
                    <a:pt x="18290" y="12900"/>
                  </a:lnTo>
                  <a:lnTo>
                    <a:pt x="20555" y="12900"/>
                  </a:lnTo>
                  <a:lnTo>
                    <a:pt x="20555" y="18300"/>
                  </a:lnTo>
                  <a:lnTo>
                    <a:pt x="21600" y="18300"/>
                  </a:lnTo>
                  <a:lnTo>
                    <a:pt x="21600" y="21600"/>
                  </a:lnTo>
                  <a:lnTo>
                    <a:pt x="20555" y="21600"/>
                  </a:lnTo>
                  <a:lnTo>
                    <a:pt x="19335" y="19500"/>
                  </a:lnTo>
                  <a:lnTo>
                    <a:pt x="15503" y="19500"/>
                  </a:lnTo>
                  <a:lnTo>
                    <a:pt x="14458" y="18300"/>
                  </a:lnTo>
                  <a:lnTo>
                    <a:pt x="13239" y="18300"/>
                  </a:lnTo>
                  <a:lnTo>
                    <a:pt x="13239" y="16500"/>
                  </a:lnTo>
                  <a:lnTo>
                    <a:pt x="12194" y="16500"/>
                  </a:lnTo>
                  <a:lnTo>
                    <a:pt x="12194" y="14700"/>
                  </a:lnTo>
                  <a:lnTo>
                    <a:pt x="11148" y="14700"/>
                  </a:lnTo>
                  <a:lnTo>
                    <a:pt x="11148" y="12900"/>
                  </a:lnTo>
                  <a:lnTo>
                    <a:pt x="10452" y="14700"/>
                  </a:lnTo>
                  <a:lnTo>
                    <a:pt x="7142" y="14700"/>
                  </a:lnTo>
                  <a:lnTo>
                    <a:pt x="7142" y="12900"/>
                  </a:lnTo>
                  <a:lnTo>
                    <a:pt x="5052" y="12900"/>
                  </a:lnTo>
                  <a:lnTo>
                    <a:pt x="5052" y="11700"/>
                  </a:lnTo>
                  <a:lnTo>
                    <a:pt x="4355" y="11700"/>
                  </a:lnTo>
                  <a:lnTo>
                    <a:pt x="2265" y="9600"/>
                  </a:lnTo>
                  <a:lnTo>
                    <a:pt x="0" y="600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7" name="Freeform 592"/>
            <p:cNvSpPr/>
            <p:nvPr/>
          </p:nvSpPr>
          <p:spPr>
            <a:xfrm>
              <a:off x="5409333" y="1582996"/>
              <a:ext cx="210007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" y="0"/>
                  </a:moveTo>
                  <a:lnTo>
                    <a:pt x="4355" y="0"/>
                  </a:lnTo>
                  <a:lnTo>
                    <a:pt x="5052" y="1200"/>
                  </a:lnTo>
                  <a:lnTo>
                    <a:pt x="6097" y="1200"/>
                  </a:lnTo>
                  <a:lnTo>
                    <a:pt x="6097" y="3000"/>
                  </a:lnTo>
                  <a:lnTo>
                    <a:pt x="7142" y="3000"/>
                  </a:lnTo>
                  <a:lnTo>
                    <a:pt x="9406" y="4800"/>
                  </a:lnTo>
                  <a:lnTo>
                    <a:pt x="12194" y="9600"/>
                  </a:lnTo>
                  <a:lnTo>
                    <a:pt x="13239" y="9600"/>
                  </a:lnTo>
                  <a:lnTo>
                    <a:pt x="14458" y="11700"/>
                  </a:lnTo>
                  <a:lnTo>
                    <a:pt x="16548" y="11700"/>
                  </a:lnTo>
                  <a:lnTo>
                    <a:pt x="18290" y="12900"/>
                  </a:lnTo>
                  <a:lnTo>
                    <a:pt x="20555" y="12900"/>
                  </a:lnTo>
                  <a:lnTo>
                    <a:pt x="20555" y="18300"/>
                  </a:lnTo>
                  <a:lnTo>
                    <a:pt x="21600" y="18300"/>
                  </a:lnTo>
                  <a:lnTo>
                    <a:pt x="21600" y="21600"/>
                  </a:lnTo>
                  <a:lnTo>
                    <a:pt x="20555" y="21600"/>
                  </a:lnTo>
                  <a:lnTo>
                    <a:pt x="19335" y="19500"/>
                  </a:lnTo>
                  <a:lnTo>
                    <a:pt x="15503" y="19500"/>
                  </a:lnTo>
                  <a:lnTo>
                    <a:pt x="14458" y="18300"/>
                  </a:lnTo>
                  <a:lnTo>
                    <a:pt x="13239" y="18300"/>
                  </a:lnTo>
                  <a:lnTo>
                    <a:pt x="13239" y="16500"/>
                  </a:lnTo>
                  <a:lnTo>
                    <a:pt x="12194" y="16500"/>
                  </a:lnTo>
                  <a:lnTo>
                    <a:pt x="12194" y="14700"/>
                  </a:lnTo>
                  <a:lnTo>
                    <a:pt x="11148" y="14700"/>
                  </a:lnTo>
                  <a:lnTo>
                    <a:pt x="11148" y="12900"/>
                  </a:lnTo>
                  <a:lnTo>
                    <a:pt x="10452" y="14700"/>
                  </a:lnTo>
                  <a:lnTo>
                    <a:pt x="7142" y="14700"/>
                  </a:lnTo>
                  <a:lnTo>
                    <a:pt x="7142" y="12900"/>
                  </a:lnTo>
                  <a:lnTo>
                    <a:pt x="5052" y="12900"/>
                  </a:lnTo>
                  <a:lnTo>
                    <a:pt x="5052" y="11700"/>
                  </a:lnTo>
                  <a:lnTo>
                    <a:pt x="4355" y="11700"/>
                  </a:lnTo>
                  <a:lnTo>
                    <a:pt x="2265" y="9600"/>
                  </a:lnTo>
                  <a:lnTo>
                    <a:pt x="0" y="600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8" name="Freeform 593"/>
            <p:cNvSpPr/>
            <p:nvPr/>
          </p:nvSpPr>
          <p:spPr>
            <a:xfrm>
              <a:off x="5629500" y="1641355"/>
              <a:ext cx="66053" cy="7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40"/>
                  </a:moveTo>
                  <a:lnTo>
                    <a:pt x="21600" y="15660"/>
                  </a:lnTo>
                  <a:lnTo>
                    <a:pt x="19385" y="15660"/>
                  </a:lnTo>
                  <a:lnTo>
                    <a:pt x="19385" y="17820"/>
                  </a:lnTo>
                  <a:lnTo>
                    <a:pt x="16062" y="21600"/>
                  </a:lnTo>
                  <a:lnTo>
                    <a:pt x="16062" y="17820"/>
                  </a:lnTo>
                  <a:lnTo>
                    <a:pt x="12738" y="17820"/>
                  </a:lnTo>
                  <a:lnTo>
                    <a:pt x="12738" y="15660"/>
                  </a:lnTo>
                  <a:lnTo>
                    <a:pt x="2215" y="15660"/>
                  </a:lnTo>
                  <a:lnTo>
                    <a:pt x="0" y="12420"/>
                  </a:lnTo>
                  <a:lnTo>
                    <a:pt x="0" y="9180"/>
                  </a:lnTo>
                  <a:lnTo>
                    <a:pt x="2215" y="9180"/>
                  </a:lnTo>
                  <a:lnTo>
                    <a:pt x="2215" y="5940"/>
                  </a:lnTo>
                  <a:lnTo>
                    <a:pt x="5538" y="5940"/>
                  </a:lnTo>
                  <a:lnTo>
                    <a:pt x="5538" y="3780"/>
                  </a:lnTo>
                  <a:lnTo>
                    <a:pt x="8862" y="0"/>
                  </a:lnTo>
                  <a:lnTo>
                    <a:pt x="12738" y="0"/>
                  </a:lnTo>
                  <a:lnTo>
                    <a:pt x="12738" y="3780"/>
                  </a:lnTo>
                  <a:lnTo>
                    <a:pt x="19385" y="3780"/>
                  </a:lnTo>
                  <a:lnTo>
                    <a:pt x="19385" y="5940"/>
                  </a:lnTo>
                  <a:lnTo>
                    <a:pt x="21600" y="594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9" name="Freeform 594"/>
            <p:cNvSpPr/>
            <p:nvPr/>
          </p:nvSpPr>
          <p:spPr>
            <a:xfrm>
              <a:off x="5629500" y="1641355"/>
              <a:ext cx="66053" cy="7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40"/>
                  </a:moveTo>
                  <a:lnTo>
                    <a:pt x="21600" y="15660"/>
                  </a:lnTo>
                  <a:lnTo>
                    <a:pt x="19385" y="15660"/>
                  </a:lnTo>
                  <a:lnTo>
                    <a:pt x="19385" y="17820"/>
                  </a:lnTo>
                  <a:lnTo>
                    <a:pt x="16062" y="21600"/>
                  </a:lnTo>
                  <a:lnTo>
                    <a:pt x="16062" y="17820"/>
                  </a:lnTo>
                  <a:lnTo>
                    <a:pt x="12738" y="17820"/>
                  </a:lnTo>
                  <a:lnTo>
                    <a:pt x="12738" y="15660"/>
                  </a:lnTo>
                  <a:lnTo>
                    <a:pt x="2215" y="15660"/>
                  </a:lnTo>
                  <a:lnTo>
                    <a:pt x="0" y="12420"/>
                  </a:lnTo>
                  <a:lnTo>
                    <a:pt x="0" y="9180"/>
                  </a:lnTo>
                  <a:lnTo>
                    <a:pt x="2215" y="9180"/>
                  </a:lnTo>
                  <a:lnTo>
                    <a:pt x="2215" y="5940"/>
                  </a:lnTo>
                  <a:lnTo>
                    <a:pt x="5538" y="5940"/>
                  </a:lnTo>
                  <a:lnTo>
                    <a:pt x="5538" y="3780"/>
                  </a:lnTo>
                  <a:lnTo>
                    <a:pt x="8862" y="0"/>
                  </a:lnTo>
                  <a:lnTo>
                    <a:pt x="12738" y="0"/>
                  </a:lnTo>
                  <a:lnTo>
                    <a:pt x="12738" y="3780"/>
                  </a:lnTo>
                  <a:lnTo>
                    <a:pt x="19385" y="3780"/>
                  </a:lnTo>
                  <a:lnTo>
                    <a:pt x="19385" y="5940"/>
                  </a:lnTo>
                  <a:lnTo>
                    <a:pt x="21600" y="594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0" name="Freeform 595"/>
            <p:cNvSpPr/>
            <p:nvPr/>
          </p:nvSpPr>
          <p:spPr>
            <a:xfrm>
              <a:off x="5619338" y="1714304"/>
              <a:ext cx="128715" cy="17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26"/>
                  </a:moveTo>
                  <a:lnTo>
                    <a:pt x="18189" y="10340"/>
                  </a:lnTo>
                  <a:lnTo>
                    <a:pt x="18189" y="12638"/>
                  </a:lnTo>
                  <a:lnTo>
                    <a:pt x="16200" y="12638"/>
                  </a:lnTo>
                  <a:lnTo>
                    <a:pt x="16200" y="11719"/>
                  </a:lnTo>
                  <a:lnTo>
                    <a:pt x="14495" y="11719"/>
                  </a:lnTo>
                  <a:lnTo>
                    <a:pt x="14495" y="10340"/>
                  </a:lnTo>
                  <a:lnTo>
                    <a:pt x="16200" y="8962"/>
                  </a:lnTo>
                  <a:lnTo>
                    <a:pt x="16200" y="7583"/>
                  </a:lnTo>
                  <a:lnTo>
                    <a:pt x="18189" y="6434"/>
                  </a:lnTo>
                  <a:lnTo>
                    <a:pt x="18189" y="3677"/>
                  </a:lnTo>
                  <a:lnTo>
                    <a:pt x="8242" y="3677"/>
                  </a:lnTo>
                  <a:lnTo>
                    <a:pt x="8242" y="1379"/>
                  </a:lnTo>
                  <a:lnTo>
                    <a:pt x="6253" y="1379"/>
                  </a:lnTo>
                  <a:lnTo>
                    <a:pt x="4547" y="0"/>
                  </a:lnTo>
                  <a:lnTo>
                    <a:pt x="1705" y="0"/>
                  </a:lnTo>
                  <a:lnTo>
                    <a:pt x="1705" y="1379"/>
                  </a:lnTo>
                  <a:lnTo>
                    <a:pt x="0" y="1379"/>
                  </a:lnTo>
                  <a:lnTo>
                    <a:pt x="0" y="2298"/>
                  </a:lnTo>
                  <a:lnTo>
                    <a:pt x="1705" y="2298"/>
                  </a:lnTo>
                  <a:lnTo>
                    <a:pt x="1705" y="3677"/>
                  </a:lnTo>
                  <a:lnTo>
                    <a:pt x="2842" y="3677"/>
                  </a:lnTo>
                  <a:lnTo>
                    <a:pt x="4547" y="5055"/>
                  </a:lnTo>
                  <a:lnTo>
                    <a:pt x="2842" y="5055"/>
                  </a:lnTo>
                  <a:lnTo>
                    <a:pt x="1705" y="6434"/>
                  </a:lnTo>
                  <a:lnTo>
                    <a:pt x="1705" y="8962"/>
                  </a:lnTo>
                  <a:lnTo>
                    <a:pt x="2842" y="10340"/>
                  </a:lnTo>
                  <a:lnTo>
                    <a:pt x="4547" y="10340"/>
                  </a:lnTo>
                  <a:lnTo>
                    <a:pt x="4547" y="11719"/>
                  </a:lnTo>
                  <a:lnTo>
                    <a:pt x="6253" y="11719"/>
                  </a:lnTo>
                  <a:lnTo>
                    <a:pt x="8242" y="17923"/>
                  </a:lnTo>
                  <a:lnTo>
                    <a:pt x="8242" y="16545"/>
                  </a:lnTo>
                  <a:lnTo>
                    <a:pt x="12789" y="16545"/>
                  </a:lnTo>
                  <a:lnTo>
                    <a:pt x="12789" y="14017"/>
                  </a:lnTo>
                  <a:lnTo>
                    <a:pt x="14495" y="14017"/>
                  </a:lnTo>
                  <a:lnTo>
                    <a:pt x="16200" y="15626"/>
                  </a:lnTo>
                  <a:lnTo>
                    <a:pt x="16200" y="17923"/>
                  </a:lnTo>
                  <a:lnTo>
                    <a:pt x="18189" y="19302"/>
                  </a:lnTo>
                  <a:lnTo>
                    <a:pt x="18189" y="20681"/>
                  </a:lnTo>
                  <a:lnTo>
                    <a:pt x="19895" y="21600"/>
                  </a:lnTo>
                  <a:lnTo>
                    <a:pt x="19895" y="20681"/>
                  </a:lnTo>
                  <a:lnTo>
                    <a:pt x="21600" y="19302"/>
                  </a:lnTo>
                  <a:lnTo>
                    <a:pt x="21600" y="1562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1" name="Freeform 596"/>
            <p:cNvSpPr/>
            <p:nvPr/>
          </p:nvSpPr>
          <p:spPr>
            <a:xfrm>
              <a:off x="5619338" y="1714304"/>
              <a:ext cx="128715" cy="17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26"/>
                  </a:moveTo>
                  <a:lnTo>
                    <a:pt x="18189" y="10340"/>
                  </a:lnTo>
                  <a:lnTo>
                    <a:pt x="18189" y="12638"/>
                  </a:lnTo>
                  <a:lnTo>
                    <a:pt x="16200" y="12638"/>
                  </a:lnTo>
                  <a:lnTo>
                    <a:pt x="16200" y="11719"/>
                  </a:lnTo>
                  <a:lnTo>
                    <a:pt x="14495" y="11719"/>
                  </a:lnTo>
                  <a:lnTo>
                    <a:pt x="14495" y="10340"/>
                  </a:lnTo>
                  <a:lnTo>
                    <a:pt x="16200" y="8962"/>
                  </a:lnTo>
                  <a:lnTo>
                    <a:pt x="16200" y="7583"/>
                  </a:lnTo>
                  <a:lnTo>
                    <a:pt x="18189" y="6434"/>
                  </a:lnTo>
                  <a:lnTo>
                    <a:pt x="18189" y="3677"/>
                  </a:lnTo>
                  <a:lnTo>
                    <a:pt x="8242" y="3677"/>
                  </a:lnTo>
                  <a:lnTo>
                    <a:pt x="8242" y="1379"/>
                  </a:lnTo>
                  <a:lnTo>
                    <a:pt x="6253" y="1379"/>
                  </a:lnTo>
                  <a:lnTo>
                    <a:pt x="4547" y="0"/>
                  </a:lnTo>
                  <a:lnTo>
                    <a:pt x="1705" y="0"/>
                  </a:lnTo>
                  <a:lnTo>
                    <a:pt x="1705" y="1379"/>
                  </a:lnTo>
                  <a:lnTo>
                    <a:pt x="0" y="1379"/>
                  </a:lnTo>
                  <a:lnTo>
                    <a:pt x="0" y="2298"/>
                  </a:lnTo>
                  <a:lnTo>
                    <a:pt x="1705" y="2298"/>
                  </a:lnTo>
                  <a:lnTo>
                    <a:pt x="1705" y="3677"/>
                  </a:lnTo>
                  <a:lnTo>
                    <a:pt x="2842" y="3677"/>
                  </a:lnTo>
                  <a:lnTo>
                    <a:pt x="4547" y="5055"/>
                  </a:lnTo>
                  <a:lnTo>
                    <a:pt x="2842" y="5055"/>
                  </a:lnTo>
                  <a:lnTo>
                    <a:pt x="1705" y="6434"/>
                  </a:lnTo>
                  <a:lnTo>
                    <a:pt x="1705" y="8962"/>
                  </a:lnTo>
                  <a:lnTo>
                    <a:pt x="2842" y="10340"/>
                  </a:lnTo>
                  <a:lnTo>
                    <a:pt x="4547" y="10340"/>
                  </a:lnTo>
                  <a:lnTo>
                    <a:pt x="4547" y="11719"/>
                  </a:lnTo>
                  <a:lnTo>
                    <a:pt x="6253" y="11719"/>
                  </a:lnTo>
                  <a:lnTo>
                    <a:pt x="8242" y="17923"/>
                  </a:lnTo>
                  <a:lnTo>
                    <a:pt x="8242" y="16545"/>
                  </a:lnTo>
                  <a:lnTo>
                    <a:pt x="12789" y="16545"/>
                  </a:lnTo>
                  <a:lnTo>
                    <a:pt x="12789" y="14017"/>
                  </a:lnTo>
                  <a:lnTo>
                    <a:pt x="14495" y="14017"/>
                  </a:lnTo>
                  <a:lnTo>
                    <a:pt x="16200" y="15626"/>
                  </a:lnTo>
                  <a:lnTo>
                    <a:pt x="16200" y="17923"/>
                  </a:lnTo>
                  <a:lnTo>
                    <a:pt x="18189" y="19302"/>
                  </a:lnTo>
                  <a:lnTo>
                    <a:pt x="18189" y="20681"/>
                  </a:lnTo>
                  <a:lnTo>
                    <a:pt x="19895" y="21600"/>
                  </a:lnTo>
                  <a:lnTo>
                    <a:pt x="19895" y="20681"/>
                  </a:lnTo>
                  <a:lnTo>
                    <a:pt x="21600" y="19302"/>
                  </a:lnTo>
                  <a:lnTo>
                    <a:pt x="21600" y="1562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2" name="Freeform 597"/>
            <p:cNvSpPr/>
            <p:nvPr/>
          </p:nvSpPr>
          <p:spPr>
            <a:xfrm>
              <a:off x="5985154" y="1807314"/>
              <a:ext cx="206620" cy="48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6" y="2209"/>
                  </a:moveTo>
                  <a:lnTo>
                    <a:pt x="13456" y="2700"/>
                  </a:lnTo>
                  <a:lnTo>
                    <a:pt x="12393" y="2700"/>
                  </a:lnTo>
                  <a:lnTo>
                    <a:pt x="11331" y="3191"/>
                  </a:lnTo>
                  <a:lnTo>
                    <a:pt x="10269" y="3191"/>
                  </a:lnTo>
                  <a:lnTo>
                    <a:pt x="10269" y="3518"/>
                  </a:lnTo>
                  <a:lnTo>
                    <a:pt x="7967" y="4582"/>
                  </a:lnTo>
                  <a:lnTo>
                    <a:pt x="7967" y="5400"/>
                  </a:lnTo>
                  <a:lnTo>
                    <a:pt x="9207" y="5891"/>
                  </a:lnTo>
                  <a:lnTo>
                    <a:pt x="9207" y="6382"/>
                  </a:lnTo>
                  <a:lnTo>
                    <a:pt x="10269" y="6382"/>
                  </a:lnTo>
                  <a:lnTo>
                    <a:pt x="10269" y="6791"/>
                  </a:lnTo>
                  <a:lnTo>
                    <a:pt x="11331" y="7282"/>
                  </a:lnTo>
                  <a:lnTo>
                    <a:pt x="12393" y="7282"/>
                  </a:lnTo>
                  <a:lnTo>
                    <a:pt x="12393" y="8591"/>
                  </a:lnTo>
                  <a:lnTo>
                    <a:pt x="13456" y="8591"/>
                  </a:lnTo>
                  <a:lnTo>
                    <a:pt x="13456" y="9082"/>
                  </a:lnTo>
                  <a:lnTo>
                    <a:pt x="14164" y="9082"/>
                  </a:lnTo>
                  <a:lnTo>
                    <a:pt x="19652" y="11782"/>
                  </a:lnTo>
                  <a:lnTo>
                    <a:pt x="19652" y="12845"/>
                  </a:lnTo>
                  <a:lnTo>
                    <a:pt x="20361" y="13336"/>
                  </a:lnTo>
                  <a:lnTo>
                    <a:pt x="20361" y="14155"/>
                  </a:lnTo>
                  <a:lnTo>
                    <a:pt x="21600" y="14645"/>
                  </a:lnTo>
                  <a:lnTo>
                    <a:pt x="21600" y="17345"/>
                  </a:lnTo>
                  <a:lnTo>
                    <a:pt x="19652" y="17345"/>
                  </a:lnTo>
                  <a:lnTo>
                    <a:pt x="18590" y="17918"/>
                  </a:lnTo>
                  <a:lnTo>
                    <a:pt x="17528" y="17918"/>
                  </a:lnTo>
                  <a:lnTo>
                    <a:pt x="17528" y="18409"/>
                  </a:lnTo>
                  <a:lnTo>
                    <a:pt x="16466" y="18736"/>
                  </a:lnTo>
                  <a:lnTo>
                    <a:pt x="16466" y="19227"/>
                  </a:lnTo>
                  <a:lnTo>
                    <a:pt x="14164" y="19227"/>
                  </a:lnTo>
                  <a:lnTo>
                    <a:pt x="14164" y="19718"/>
                  </a:lnTo>
                  <a:lnTo>
                    <a:pt x="13456" y="19718"/>
                  </a:lnTo>
                  <a:lnTo>
                    <a:pt x="13456" y="20209"/>
                  </a:lnTo>
                  <a:lnTo>
                    <a:pt x="12393" y="20536"/>
                  </a:lnTo>
                  <a:lnTo>
                    <a:pt x="10269" y="21600"/>
                  </a:lnTo>
                  <a:lnTo>
                    <a:pt x="10269" y="20536"/>
                  </a:lnTo>
                  <a:lnTo>
                    <a:pt x="9207" y="20536"/>
                  </a:lnTo>
                  <a:lnTo>
                    <a:pt x="10269" y="20536"/>
                  </a:lnTo>
                  <a:lnTo>
                    <a:pt x="10269" y="19227"/>
                  </a:lnTo>
                  <a:lnTo>
                    <a:pt x="11331" y="18736"/>
                  </a:lnTo>
                  <a:lnTo>
                    <a:pt x="12393" y="18409"/>
                  </a:lnTo>
                  <a:lnTo>
                    <a:pt x="13456" y="18409"/>
                  </a:lnTo>
                  <a:lnTo>
                    <a:pt x="13456" y="17345"/>
                  </a:lnTo>
                  <a:lnTo>
                    <a:pt x="14164" y="17018"/>
                  </a:lnTo>
                  <a:lnTo>
                    <a:pt x="14164" y="16527"/>
                  </a:lnTo>
                  <a:lnTo>
                    <a:pt x="16466" y="15545"/>
                  </a:lnTo>
                  <a:lnTo>
                    <a:pt x="17528" y="15218"/>
                  </a:lnTo>
                  <a:lnTo>
                    <a:pt x="16466" y="13336"/>
                  </a:lnTo>
                  <a:lnTo>
                    <a:pt x="16466" y="11782"/>
                  </a:lnTo>
                  <a:lnTo>
                    <a:pt x="15403" y="10964"/>
                  </a:lnTo>
                  <a:lnTo>
                    <a:pt x="15403" y="10473"/>
                  </a:lnTo>
                  <a:lnTo>
                    <a:pt x="14164" y="9655"/>
                  </a:lnTo>
                  <a:lnTo>
                    <a:pt x="7967" y="6791"/>
                  </a:lnTo>
                  <a:lnTo>
                    <a:pt x="7967" y="6382"/>
                  </a:lnTo>
                  <a:lnTo>
                    <a:pt x="7259" y="6382"/>
                  </a:lnTo>
                  <a:lnTo>
                    <a:pt x="4072" y="5073"/>
                  </a:lnTo>
                  <a:lnTo>
                    <a:pt x="4072" y="4091"/>
                  </a:lnTo>
                  <a:lnTo>
                    <a:pt x="3010" y="3518"/>
                  </a:lnTo>
                  <a:lnTo>
                    <a:pt x="1770" y="3191"/>
                  </a:lnTo>
                  <a:lnTo>
                    <a:pt x="1770" y="2209"/>
                  </a:lnTo>
                  <a:lnTo>
                    <a:pt x="1062" y="2209"/>
                  </a:lnTo>
                  <a:lnTo>
                    <a:pt x="1062" y="1718"/>
                  </a:lnTo>
                  <a:lnTo>
                    <a:pt x="0" y="1391"/>
                  </a:lnTo>
                  <a:lnTo>
                    <a:pt x="1062" y="818"/>
                  </a:lnTo>
                  <a:lnTo>
                    <a:pt x="4072" y="818"/>
                  </a:lnTo>
                  <a:lnTo>
                    <a:pt x="5134" y="327"/>
                  </a:lnTo>
                  <a:lnTo>
                    <a:pt x="6197" y="0"/>
                  </a:lnTo>
                  <a:lnTo>
                    <a:pt x="7259" y="0"/>
                  </a:lnTo>
                  <a:lnTo>
                    <a:pt x="7259" y="327"/>
                  </a:lnTo>
                  <a:lnTo>
                    <a:pt x="7967" y="327"/>
                  </a:lnTo>
                  <a:lnTo>
                    <a:pt x="9207" y="818"/>
                  </a:lnTo>
                  <a:lnTo>
                    <a:pt x="10269" y="818"/>
                  </a:lnTo>
                  <a:lnTo>
                    <a:pt x="10269" y="1391"/>
                  </a:lnTo>
                  <a:lnTo>
                    <a:pt x="11331" y="1391"/>
                  </a:lnTo>
                  <a:lnTo>
                    <a:pt x="11331" y="1718"/>
                  </a:lnTo>
                  <a:lnTo>
                    <a:pt x="12393" y="1718"/>
                  </a:lnTo>
                  <a:lnTo>
                    <a:pt x="12393" y="2209"/>
                  </a:lnTo>
                  <a:lnTo>
                    <a:pt x="13456" y="220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3" name="Freeform 598"/>
            <p:cNvSpPr/>
            <p:nvPr/>
          </p:nvSpPr>
          <p:spPr>
            <a:xfrm>
              <a:off x="5985154" y="1807314"/>
              <a:ext cx="206620" cy="48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6" y="2209"/>
                  </a:moveTo>
                  <a:lnTo>
                    <a:pt x="13456" y="2700"/>
                  </a:lnTo>
                  <a:lnTo>
                    <a:pt x="12393" y="2700"/>
                  </a:lnTo>
                  <a:lnTo>
                    <a:pt x="11331" y="3191"/>
                  </a:lnTo>
                  <a:lnTo>
                    <a:pt x="10269" y="3191"/>
                  </a:lnTo>
                  <a:lnTo>
                    <a:pt x="10269" y="3518"/>
                  </a:lnTo>
                  <a:lnTo>
                    <a:pt x="7967" y="4582"/>
                  </a:lnTo>
                  <a:lnTo>
                    <a:pt x="7967" y="5400"/>
                  </a:lnTo>
                  <a:lnTo>
                    <a:pt x="9207" y="5891"/>
                  </a:lnTo>
                  <a:lnTo>
                    <a:pt x="9207" y="6382"/>
                  </a:lnTo>
                  <a:lnTo>
                    <a:pt x="10269" y="6382"/>
                  </a:lnTo>
                  <a:lnTo>
                    <a:pt x="10269" y="6791"/>
                  </a:lnTo>
                  <a:lnTo>
                    <a:pt x="11331" y="7282"/>
                  </a:lnTo>
                  <a:lnTo>
                    <a:pt x="12393" y="7282"/>
                  </a:lnTo>
                  <a:lnTo>
                    <a:pt x="12393" y="8591"/>
                  </a:lnTo>
                  <a:lnTo>
                    <a:pt x="13456" y="8591"/>
                  </a:lnTo>
                  <a:lnTo>
                    <a:pt x="13456" y="9082"/>
                  </a:lnTo>
                  <a:lnTo>
                    <a:pt x="14164" y="9082"/>
                  </a:lnTo>
                  <a:lnTo>
                    <a:pt x="19652" y="11782"/>
                  </a:lnTo>
                  <a:lnTo>
                    <a:pt x="19652" y="12845"/>
                  </a:lnTo>
                  <a:lnTo>
                    <a:pt x="20361" y="13336"/>
                  </a:lnTo>
                  <a:lnTo>
                    <a:pt x="20361" y="14155"/>
                  </a:lnTo>
                  <a:lnTo>
                    <a:pt x="21600" y="14645"/>
                  </a:lnTo>
                  <a:lnTo>
                    <a:pt x="21600" y="17345"/>
                  </a:lnTo>
                  <a:lnTo>
                    <a:pt x="19652" y="17345"/>
                  </a:lnTo>
                  <a:lnTo>
                    <a:pt x="18590" y="17918"/>
                  </a:lnTo>
                  <a:lnTo>
                    <a:pt x="17528" y="17918"/>
                  </a:lnTo>
                  <a:lnTo>
                    <a:pt x="17528" y="18409"/>
                  </a:lnTo>
                  <a:lnTo>
                    <a:pt x="16466" y="18736"/>
                  </a:lnTo>
                  <a:lnTo>
                    <a:pt x="16466" y="19227"/>
                  </a:lnTo>
                  <a:lnTo>
                    <a:pt x="14164" y="19227"/>
                  </a:lnTo>
                  <a:lnTo>
                    <a:pt x="14164" y="19718"/>
                  </a:lnTo>
                  <a:lnTo>
                    <a:pt x="13456" y="19718"/>
                  </a:lnTo>
                  <a:lnTo>
                    <a:pt x="13456" y="20209"/>
                  </a:lnTo>
                  <a:lnTo>
                    <a:pt x="12393" y="20536"/>
                  </a:lnTo>
                  <a:lnTo>
                    <a:pt x="10269" y="21600"/>
                  </a:lnTo>
                  <a:lnTo>
                    <a:pt x="10269" y="20536"/>
                  </a:lnTo>
                  <a:lnTo>
                    <a:pt x="9207" y="20536"/>
                  </a:lnTo>
                  <a:lnTo>
                    <a:pt x="10269" y="20536"/>
                  </a:lnTo>
                  <a:lnTo>
                    <a:pt x="10269" y="19227"/>
                  </a:lnTo>
                  <a:lnTo>
                    <a:pt x="11331" y="18736"/>
                  </a:lnTo>
                  <a:lnTo>
                    <a:pt x="12393" y="18409"/>
                  </a:lnTo>
                  <a:lnTo>
                    <a:pt x="13456" y="18409"/>
                  </a:lnTo>
                  <a:lnTo>
                    <a:pt x="13456" y="17345"/>
                  </a:lnTo>
                  <a:lnTo>
                    <a:pt x="14164" y="17018"/>
                  </a:lnTo>
                  <a:lnTo>
                    <a:pt x="14164" y="16527"/>
                  </a:lnTo>
                  <a:lnTo>
                    <a:pt x="16466" y="15545"/>
                  </a:lnTo>
                  <a:lnTo>
                    <a:pt x="17528" y="15218"/>
                  </a:lnTo>
                  <a:lnTo>
                    <a:pt x="16466" y="13336"/>
                  </a:lnTo>
                  <a:lnTo>
                    <a:pt x="16466" y="11782"/>
                  </a:lnTo>
                  <a:lnTo>
                    <a:pt x="15403" y="10964"/>
                  </a:lnTo>
                  <a:lnTo>
                    <a:pt x="15403" y="10473"/>
                  </a:lnTo>
                  <a:lnTo>
                    <a:pt x="14164" y="9655"/>
                  </a:lnTo>
                  <a:lnTo>
                    <a:pt x="7967" y="6791"/>
                  </a:lnTo>
                  <a:lnTo>
                    <a:pt x="7967" y="6382"/>
                  </a:lnTo>
                  <a:lnTo>
                    <a:pt x="7259" y="6382"/>
                  </a:lnTo>
                  <a:lnTo>
                    <a:pt x="4072" y="5073"/>
                  </a:lnTo>
                  <a:lnTo>
                    <a:pt x="4072" y="4091"/>
                  </a:lnTo>
                  <a:lnTo>
                    <a:pt x="3010" y="3518"/>
                  </a:lnTo>
                  <a:lnTo>
                    <a:pt x="1770" y="3191"/>
                  </a:lnTo>
                  <a:lnTo>
                    <a:pt x="1770" y="2209"/>
                  </a:lnTo>
                  <a:lnTo>
                    <a:pt x="1062" y="2209"/>
                  </a:lnTo>
                  <a:lnTo>
                    <a:pt x="1062" y="1718"/>
                  </a:lnTo>
                  <a:lnTo>
                    <a:pt x="0" y="1391"/>
                  </a:lnTo>
                  <a:lnTo>
                    <a:pt x="1062" y="818"/>
                  </a:lnTo>
                  <a:lnTo>
                    <a:pt x="4072" y="818"/>
                  </a:lnTo>
                  <a:lnTo>
                    <a:pt x="5134" y="327"/>
                  </a:lnTo>
                  <a:lnTo>
                    <a:pt x="6197" y="0"/>
                  </a:lnTo>
                  <a:lnTo>
                    <a:pt x="7259" y="0"/>
                  </a:lnTo>
                  <a:lnTo>
                    <a:pt x="7259" y="327"/>
                  </a:lnTo>
                  <a:lnTo>
                    <a:pt x="7967" y="327"/>
                  </a:lnTo>
                  <a:lnTo>
                    <a:pt x="9207" y="818"/>
                  </a:lnTo>
                  <a:lnTo>
                    <a:pt x="10269" y="818"/>
                  </a:lnTo>
                  <a:lnTo>
                    <a:pt x="10269" y="1391"/>
                  </a:lnTo>
                  <a:lnTo>
                    <a:pt x="11331" y="1391"/>
                  </a:lnTo>
                  <a:lnTo>
                    <a:pt x="11331" y="1718"/>
                  </a:lnTo>
                  <a:lnTo>
                    <a:pt x="12393" y="1718"/>
                  </a:lnTo>
                  <a:lnTo>
                    <a:pt x="12393" y="2209"/>
                  </a:lnTo>
                  <a:lnTo>
                    <a:pt x="13456" y="220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4" name="Freeform 599"/>
            <p:cNvSpPr/>
            <p:nvPr/>
          </p:nvSpPr>
          <p:spPr>
            <a:xfrm>
              <a:off x="5936040" y="1838318"/>
              <a:ext cx="206620" cy="27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4" y="0"/>
                  </a:moveTo>
                  <a:lnTo>
                    <a:pt x="4072" y="576"/>
                  </a:lnTo>
                  <a:lnTo>
                    <a:pt x="3010" y="576"/>
                  </a:lnTo>
                  <a:lnTo>
                    <a:pt x="3010" y="1440"/>
                  </a:lnTo>
                  <a:lnTo>
                    <a:pt x="1948" y="1440"/>
                  </a:lnTo>
                  <a:lnTo>
                    <a:pt x="1948" y="2304"/>
                  </a:lnTo>
                  <a:lnTo>
                    <a:pt x="708" y="2304"/>
                  </a:lnTo>
                  <a:lnTo>
                    <a:pt x="708" y="5616"/>
                  </a:lnTo>
                  <a:lnTo>
                    <a:pt x="0" y="5616"/>
                  </a:lnTo>
                  <a:lnTo>
                    <a:pt x="708" y="5616"/>
                  </a:lnTo>
                  <a:lnTo>
                    <a:pt x="708" y="6480"/>
                  </a:lnTo>
                  <a:lnTo>
                    <a:pt x="1948" y="6480"/>
                  </a:lnTo>
                  <a:lnTo>
                    <a:pt x="1948" y="7056"/>
                  </a:lnTo>
                  <a:lnTo>
                    <a:pt x="3010" y="7056"/>
                  </a:lnTo>
                  <a:lnTo>
                    <a:pt x="3010" y="8784"/>
                  </a:lnTo>
                  <a:lnTo>
                    <a:pt x="4072" y="9504"/>
                  </a:lnTo>
                  <a:lnTo>
                    <a:pt x="4072" y="12672"/>
                  </a:lnTo>
                  <a:lnTo>
                    <a:pt x="5134" y="12672"/>
                  </a:lnTo>
                  <a:lnTo>
                    <a:pt x="6197" y="12096"/>
                  </a:lnTo>
                  <a:lnTo>
                    <a:pt x="6197" y="11232"/>
                  </a:lnTo>
                  <a:lnTo>
                    <a:pt x="8144" y="11232"/>
                  </a:lnTo>
                  <a:lnTo>
                    <a:pt x="8144" y="12096"/>
                  </a:lnTo>
                  <a:lnTo>
                    <a:pt x="8144" y="11232"/>
                  </a:lnTo>
                  <a:lnTo>
                    <a:pt x="9207" y="11232"/>
                  </a:lnTo>
                  <a:lnTo>
                    <a:pt x="9207" y="10368"/>
                  </a:lnTo>
                  <a:lnTo>
                    <a:pt x="10269" y="9504"/>
                  </a:lnTo>
                  <a:lnTo>
                    <a:pt x="10269" y="10368"/>
                  </a:lnTo>
                  <a:lnTo>
                    <a:pt x="11331" y="10368"/>
                  </a:lnTo>
                  <a:lnTo>
                    <a:pt x="11331" y="11232"/>
                  </a:lnTo>
                  <a:lnTo>
                    <a:pt x="12393" y="11232"/>
                  </a:lnTo>
                  <a:lnTo>
                    <a:pt x="12393" y="12096"/>
                  </a:lnTo>
                  <a:lnTo>
                    <a:pt x="13102" y="13536"/>
                  </a:lnTo>
                  <a:lnTo>
                    <a:pt x="14341" y="14544"/>
                  </a:lnTo>
                  <a:lnTo>
                    <a:pt x="14341" y="15408"/>
                  </a:lnTo>
                  <a:lnTo>
                    <a:pt x="15403" y="15984"/>
                  </a:lnTo>
                  <a:lnTo>
                    <a:pt x="16466" y="17712"/>
                  </a:lnTo>
                  <a:lnTo>
                    <a:pt x="16466" y="20160"/>
                  </a:lnTo>
                  <a:lnTo>
                    <a:pt x="15403" y="21024"/>
                  </a:lnTo>
                  <a:lnTo>
                    <a:pt x="16466" y="21024"/>
                  </a:lnTo>
                  <a:lnTo>
                    <a:pt x="16466" y="21600"/>
                  </a:lnTo>
                  <a:lnTo>
                    <a:pt x="18590" y="21600"/>
                  </a:lnTo>
                  <a:lnTo>
                    <a:pt x="18590" y="21024"/>
                  </a:lnTo>
                  <a:lnTo>
                    <a:pt x="21600" y="21024"/>
                  </a:lnTo>
                  <a:lnTo>
                    <a:pt x="21600" y="18288"/>
                  </a:lnTo>
                  <a:lnTo>
                    <a:pt x="20538" y="16848"/>
                  </a:lnTo>
                  <a:lnTo>
                    <a:pt x="20538" y="15984"/>
                  </a:lnTo>
                  <a:lnTo>
                    <a:pt x="19298" y="14544"/>
                  </a:lnTo>
                  <a:lnTo>
                    <a:pt x="14341" y="10368"/>
                  </a:lnTo>
                  <a:lnTo>
                    <a:pt x="14341" y="9504"/>
                  </a:lnTo>
                  <a:lnTo>
                    <a:pt x="13102" y="8784"/>
                  </a:lnTo>
                  <a:lnTo>
                    <a:pt x="12393" y="8784"/>
                  </a:lnTo>
                  <a:lnTo>
                    <a:pt x="10269" y="7056"/>
                  </a:lnTo>
                  <a:lnTo>
                    <a:pt x="10269" y="6480"/>
                  </a:lnTo>
                  <a:lnTo>
                    <a:pt x="9207" y="4752"/>
                  </a:lnTo>
                  <a:lnTo>
                    <a:pt x="8144" y="3744"/>
                  </a:lnTo>
                  <a:lnTo>
                    <a:pt x="6905" y="3168"/>
                  </a:lnTo>
                  <a:lnTo>
                    <a:pt x="6905" y="2304"/>
                  </a:lnTo>
                  <a:lnTo>
                    <a:pt x="6197" y="1440"/>
                  </a:lnTo>
                  <a:lnTo>
                    <a:pt x="6197" y="576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5" name="Freeform 600"/>
            <p:cNvSpPr/>
            <p:nvPr/>
          </p:nvSpPr>
          <p:spPr>
            <a:xfrm>
              <a:off x="5936040" y="1838318"/>
              <a:ext cx="206620" cy="27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4" y="0"/>
                  </a:moveTo>
                  <a:lnTo>
                    <a:pt x="4072" y="576"/>
                  </a:lnTo>
                  <a:lnTo>
                    <a:pt x="3010" y="576"/>
                  </a:lnTo>
                  <a:lnTo>
                    <a:pt x="3010" y="1440"/>
                  </a:lnTo>
                  <a:lnTo>
                    <a:pt x="1948" y="1440"/>
                  </a:lnTo>
                  <a:lnTo>
                    <a:pt x="1948" y="2304"/>
                  </a:lnTo>
                  <a:lnTo>
                    <a:pt x="708" y="2304"/>
                  </a:lnTo>
                  <a:lnTo>
                    <a:pt x="708" y="5616"/>
                  </a:lnTo>
                  <a:lnTo>
                    <a:pt x="0" y="5616"/>
                  </a:lnTo>
                  <a:lnTo>
                    <a:pt x="708" y="5616"/>
                  </a:lnTo>
                  <a:lnTo>
                    <a:pt x="708" y="6480"/>
                  </a:lnTo>
                  <a:lnTo>
                    <a:pt x="1948" y="6480"/>
                  </a:lnTo>
                  <a:lnTo>
                    <a:pt x="1948" y="7056"/>
                  </a:lnTo>
                  <a:lnTo>
                    <a:pt x="3010" y="7056"/>
                  </a:lnTo>
                  <a:lnTo>
                    <a:pt x="3010" y="8784"/>
                  </a:lnTo>
                  <a:lnTo>
                    <a:pt x="4072" y="9504"/>
                  </a:lnTo>
                  <a:lnTo>
                    <a:pt x="4072" y="12672"/>
                  </a:lnTo>
                  <a:lnTo>
                    <a:pt x="5134" y="12672"/>
                  </a:lnTo>
                  <a:lnTo>
                    <a:pt x="6197" y="12096"/>
                  </a:lnTo>
                  <a:lnTo>
                    <a:pt x="6197" y="11232"/>
                  </a:lnTo>
                  <a:lnTo>
                    <a:pt x="8144" y="11232"/>
                  </a:lnTo>
                  <a:lnTo>
                    <a:pt x="8144" y="12096"/>
                  </a:lnTo>
                  <a:lnTo>
                    <a:pt x="8144" y="11232"/>
                  </a:lnTo>
                  <a:lnTo>
                    <a:pt x="9207" y="11232"/>
                  </a:lnTo>
                  <a:lnTo>
                    <a:pt x="9207" y="10368"/>
                  </a:lnTo>
                  <a:lnTo>
                    <a:pt x="10269" y="9504"/>
                  </a:lnTo>
                  <a:lnTo>
                    <a:pt x="10269" y="10368"/>
                  </a:lnTo>
                  <a:lnTo>
                    <a:pt x="11331" y="10368"/>
                  </a:lnTo>
                  <a:lnTo>
                    <a:pt x="11331" y="11232"/>
                  </a:lnTo>
                  <a:lnTo>
                    <a:pt x="12393" y="11232"/>
                  </a:lnTo>
                  <a:lnTo>
                    <a:pt x="12393" y="12096"/>
                  </a:lnTo>
                  <a:lnTo>
                    <a:pt x="13102" y="13536"/>
                  </a:lnTo>
                  <a:lnTo>
                    <a:pt x="14341" y="14544"/>
                  </a:lnTo>
                  <a:lnTo>
                    <a:pt x="14341" y="15408"/>
                  </a:lnTo>
                  <a:lnTo>
                    <a:pt x="15403" y="15984"/>
                  </a:lnTo>
                  <a:lnTo>
                    <a:pt x="16466" y="17712"/>
                  </a:lnTo>
                  <a:lnTo>
                    <a:pt x="16466" y="20160"/>
                  </a:lnTo>
                  <a:lnTo>
                    <a:pt x="15403" y="21024"/>
                  </a:lnTo>
                  <a:lnTo>
                    <a:pt x="16466" y="21024"/>
                  </a:lnTo>
                  <a:lnTo>
                    <a:pt x="16466" y="21600"/>
                  </a:lnTo>
                  <a:lnTo>
                    <a:pt x="18590" y="21600"/>
                  </a:lnTo>
                  <a:lnTo>
                    <a:pt x="18590" y="21024"/>
                  </a:lnTo>
                  <a:lnTo>
                    <a:pt x="21600" y="21024"/>
                  </a:lnTo>
                  <a:lnTo>
                    <a:pt x="21600" y="18288"/>
                  </a:lnTo>
                  <a:lnTo>
                    <a:pt x="20538" y="16848"/>
                  </a:lnTo>
                  <a:lnTo>
                    <a:pt x="20538" y="15984"/>
                  </a:lnTo>
                  <a:lnTo>
                    <a:pt x="19298" y="14544"/>
                  </a:lnTo>
                  <a:lnTo>
                    <a:pt x="14341" y="10368"/>
                  </a:lnTo>
                  <a:lnTo>
                    <a:pt x="14341" y="9504"/>
                  </a:lnTo>
                  <a:lnTo>
                    <a:pt x="13102" y="8784"/>
                  </a:lnTo>
                  <a:lnTo>
                    <a:pt x="12393" y="8784"/>
                  </a:lnTo>
                  <a:lnTo>
                    <a:pt x="10269" y="7056"/>
                  </a:lnTo>
                  <a:lnTo>
                    <a:pt x="10269" y="6480"/>
                  </a:lnTo>
                  <a:lnTo>
                    <a:pt x="9207" y="4752"/>
                  </a:lnTo>
                  <a:lnTo>
                    <a:pt x="8144" y="3744"/>
                  </a:lnTo>
                  <a:lnTo>
                    <a:pt x="6905" y="3168"/>
                  </a:lnTo>
                  <a:lnTo>
                    <a:pt x="6905" y="2304"/>
                  </a:lnTo>
                  <a:lnTo>
                    <a:pt x="6197" y="1440"/>
                  </a:lnTo>
                  <a:lnTo>
                    <a:pt x="6197" y="576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6" name="Freeform 601"/>
            <p:cNvSpPr/>
            <p:nvPr/>
          </p:nvSpPr>
          <p:spPr>
            <a:xfrm>
              <a:off x="6024106" y="2104583"/>
              <a:ext cx="128715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7" y="0"/>
                  </a:moveTo>
                  <a:lnTo>
                    <a:pt x="11653" y="1200"/>
                  </a:lnTo>
                  <a:lnTo>
                    <a:pt x="15063" y="1200"/>
                  </a:lnTo>
                  <a:lnTo>
                    <a:pt x="15063" y="0"/>
                  </a:lnTo>
                  <a:lnTo>
                    <a:pt x="19895" y="0"/>
                  </a:lnTo>
                  <a:lnTo>
                    <a:pt x="21600" y="6900"/>
                  </a:lnTo>
                  <a:lnTo>
                    <a:pt x="19895" y="8100"/>
                  </a:lnTo>
                  <a:lnTo>
                    <a:pt x="16200" y="11700"/>
                  </a:lnTo>
                  <a:lnTo>
                    <a:pt x="16200" y="13500"/>
                  </a:lnTo>
                  <a:lnTo>
                    <a:pt x="15063" y="14700"/>
                  </a:lnTo>
                  <a:lnTo>
                    <a:pt x="15063" y="18600"/>
                  </a:lnTo>
                  <a:lnTo>
                    <a:pt x="13358" y="18600"/>
                  </a:lnTo>
                  <a:lnTo>
                    <a:pt x="11653" y="19800"/>
                  </a:lnTo>
                  <a:lnTo>
                    <a:pt x="9947" y="21600"/>
                  </a:lnTo>
                  <a:lnTo>
                    <a:pt x="8242" y="21600"/>
                  </a:lnTo>
                  <a:lnTo>
                    <a:pt x="8242" y="19800"/>
                  </a:lnTo>
                  <a:lnTo>
                    <a:pt x="5116" y="19800"/>
                  </a:lnTo>
                  <a:lnTo>
                    <a:pt x="3411" y="18600"/>
                  </a:lnTo>
                  <a:lnTo>
                    <a:pt x="3411" y="11700"/>
                  </a:lnTo>
                  <a:lnTo>
                    <a:pt x="1705" y="11700"/>
                  </a:lnTo>
                  <a:lnTo>
                    <a:pt x="1705" y="8100"/>
                  </a:lnTo>
                  <a:lnTo>
                    <a:pt x="0" y="6900"/>
                  </a:lnTo>
                  <a:lnTo>
                    <a:pt x="0" y="1200"/>
                  </a:lnTo>
                  <a:lnTo>
                    <a:pt x="3411" y="1200"/>
                  </a:lnTo>
                  <a:lnTo>
                    <a:pt x="3411" y="0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7" name="Freeform 602"/>
            <p:cNvSpPr/>
            <p:nvPr/>
          </p:nvSpPr>
          <p:spPr>
            <a:xfrm>
              <a:off x="6024106" y="2104583"/>
              <a:ext cx="128715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7" y="0"/>
                  </a:moveTo>
                  <a:lnTo>
                    <a:pt x="11653" y="1200"/>
                  </a:lnTo>
                  <a:lnTo>
                    <a:pt x="15063" y="1200"/>
                  </a:lnTo>
                  <a:lnTo>
                    <a:pt x="15063" y="0"/>
                  </a:lnTo>
                  <a:lnTo>
                    <a:pt x="19895" y="0"/>
                  </a:lnTo>
                  <a:lnTo>
                    <a:pt x="21600" y="6900"/>
                  </a:lnTo>
                  <a:lnTo>
                    <a:pt x="19895" y="8100"/>
                  </a:lnTo>
                  <a:lnTo>
                    <a:pt x="16200" y="11700"/>
                  </a:lnTo>
                  <a:lnTo>
                    <a:pt x="16200" y="13500"/>
                  </a:lnTo>
                  <a:lnTo>
                    <a:pt x="15063" y="14700"/>
                  </a:lnTo>
                  <a:lnTo>
                    <a:pt x="15063" y="18600"/>
                  </a:lnTo>
                  <a:lnTo>
                    <a:pt x="13358" y="18600"/>
                  </a:lnTo>
                  <a:lnTo>
                    <a:pt x="11653" y="19800"/>
                  </a:lnTo>
                  <a:lnTo>
                    <a:pt x="9947" y="21600"/>
                  </a:lnTo>
                  <a:lnTo>
                    <a:pt x="8242" y="21600"/>
                  </a:lnTo>
                  <a:lnTo>
                    <a:pt x="8242" y="19800"/>
                  </a:lnTo>
                  <a:lnTo>
                    <a:pt x="5116" y="19800"/>
                  </a:lnTo>
                  <a:lnTo>
                    <a:pt x="3411" y="18600"/>
                  </a:lnTo>
                  <a:lnTo>
                    <a:pt x="3411" y="11700"/>
                  </a:lnTo>
                  <a:lnTo>
                    <a:pt x="1705" y="11700"/>
                  </a:lnTo>
                  <a:lnTo>
                    <a:pt x="1705" y="8100"/>
                  </a:lnTo>
                  <a:lnTo>
                    <a:pt x="0" y="6900"/>
                  </a:lnTo>
                  <a:lnTo>
                    <a:pt x="0" y="1200"/>
                  </a:lnTo>
                  <a:lnTo>
                    <a:pt x="3411" y="1200"/>
                  </a:lnTo>
                  <a:lnTo>
                    <a:pt x="3411" y="0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8" name="Freeform 603"/>
            <p:cNvSpPr/>
            <p:nvPr/>
          </p:nvSpPr>
          <p:spPr>
            <a:xfrm>
              <a:off x="6422101" y="1303965"/>
              <a:ext cx="86376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" y="3000"/>
                  </a:moveTo>
                  <a:lnTo>
                    <a:pt x="1694" y="1800"/>
                  </a:lnTo>
                  <a:lnTo>
                    <a:pt x="4235" y="1800"/>
                  </a:lnTo>
                  <a:lnTo>
                    <a:pt x="6776" y="0"/>
                  </a:lnTo>
                  <a:lnTo>
                    <a:pt x="9318" y="0"/>
                  </a:lnTo>
                  <a:lnTo>
                    <a:pt x="11859" y="1800"/>
                  </a:lnTo>
                  <a:lnTo>
                    <a:pt x="11859" y="3000"/>
                  </a:lnTo>
                  <a:lnTo>
                    <a:pt x="14824" y="3000"/>
                  </a:lnTo>
                  <a:lnTo>
                    <a:pt x="14824" y="5100"/>
                  </a:lnTo>
                  <a:lnTo>
                    <a:pt x="16518" y="5100"/>
                  </a:lnTo>
                  <a:lnTo>
                    <a:pt x="19059" y="6900"/>
                  </a:lnTo>
                  <a:lnTo>
                    <a:pt x="19059" y="11700"/>
                  </a:lnTo>
                  <a:lnTo>
                    <a:pt x="21600" y="11700"/>
                  </a:lnTo>
                  <a:lnTo>
                    <a:pt x="21600" y="18600"/>
                  </a:lnTo>
                  <a:lnTo>
                    <a:pt x="19059" y="18600"/>
                  </a:lnTo>
                  <a:lnTo>
                    <a:pt x="19059" y="20400"/>
                  </a:lnTo>
                  <a:lnTo>
                    <a:pt x="11859" y="20400"/>
                  </a:lnTo>
                  <a:lnTo>
                    <a:pt x="11859" y="21600"/>
                  </a:lnTo>
                  <a:lnTo>
                    <a:pt x="9318" y="21600"/>
                  </a:lnTo>
                  <a:lnTo>
                    <a:pt x="9318" y="20400"/>
                  </a:lnTo>
                  <a:lnTo>
                    <a:pt x="6776" y="18600"/>
                  </a:lnTo>
                  <a:lnTo>
                    <a:pt x="6776" y="11700"/>
                  </a:lnTo>
                  <a:lnTo>
                    <a:pt x="4235" y="11700"/>
                  </a:lnTo>
                  <a:lnTo>
                    <a:pt x="1694" y="9900"/>
                  </a:lnTo>
                  <a:lnTo>
                    <a:pt x="0" y="9900"/>
                  </a:lnTo>
                  <a:lnTo>
                    <a:pt x="0" y="6900"/>
                  </a:lnTo>
                  <a:lnTo>
                    <a:pt x="1694" y="5100"/>
                  </a:lnTo>
                  <a:lnTo>
                    <a:pt x="1694" y="30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9" name="Freeform 604"/>
            <p:cNvSpPr/>
            <p:nvPr/>
          </p:nvSpPr>
          <p:spPr>
            <a:xfrm>
              <a:off x="6422101" y="1303965"/>
              <a:ext cx="86376" cy="13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" y="3000"/>
                  </a:moveTo>
                  <a:lnTo>
                    <a:pt x="1694" y="1800"/>
                  </a:lnTo>
                  <a:lnTo>
                    <a:pt x="4235" y="1800"/>
                  </a:lnTo>
                  <a:lnTo>
                    <a:pt x="6776" y="0"/>
                  </a:lnTo>
                  <a:lnTo>
                    <a:pt x="9318" y="0"/>
                  </a:lnTo>
                  <a:lnTo>
                    <a:pt x="11859" y="1800"/>
                  </a:lnTo>
                  <a:lnTo>
                    <a:pt x="11859" y="3000"/>
                  </a:lnTo>
                  <a:lnTo>
                    <a:pt x="14824" y="3000"/>
                  </a:lnTo>
                  <a:lnTo>
                    <a:pt x="14824" y="5100"/>
                  </a:lnTo>
                  <a:lnTo>
                    <a:pt x="16518" y="5100"/>
                  </a:lnTo>
                  <a:lnTo>
                    <a:pt x="19059" y="6900"/>
                  </a:lnTo>
                  <a:lnTo>
                    <a:pt x="19059" y="11700"/>
                  </a:lnTo>
                  <a:lnTo>
                    <a:pt x="21600" y="11700"/>
                  </a:lnTo>
                  <a:lnTo>
                    <a:pt x="21600" y="18600"/>
                  </a:lnTo>
                  <a:lnTo>
                    <a:pt x="19059" y="18600"/>
                  </a:lnTo>
                  <a:lnTo>
                    <a:pt x="19059" y="20400"/>
                  </a:lnTo>
                  <a:lnTo>
                    <a:pt x="11859" y="20400"/>
                  </a:lnTo>
                  <a:lnTo>
                    <a:pt x="11859" y="21600"/>
                  </a:lnTo>
                  <a:lnTo>
                    <a:pt x="9318" y="21600"/>
                  </a:lnTo>
                  <a:lnTo>
                    <a:pt x="9318" y="20400"/>
                  </a:lnTo>
                  <a:lnTo>
                    <a:pt x="6776" y="18600"/>
                  </a:lnTo>
                  <a:lnTo>
                    <a:pt x="6776" y="11700"/>
                  </a:lnTo>
                  <a:lnTo>
                    <a:pt x="4235" y="11700"/>
                  </a:lnTo>
                  <a:lnTo>
                    <a:pt x="1694" y="9900"/>
                  </a:lnTo>
                  <a:lnTo>
                    <a:pt x="0" y="9900"/>
                  </a:lnTo>
                  <a:lnTo>
                    <a:pt x="0" y="6900"/>
                  </a:lnTo>
                  <a:lnTo>
                    <a:pt x="1694" y="5100"/>
                  </a:lnTo>
                  <a:lnTo>
                    <a:pt x="1694" y="30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0" name="Freeform 605"/>
            <p:cNvSpPr/>
            <p:nvPr/>
          </p:nvSpPr>
          <p:spPr>
            <a:xfrm>
              <a:off x="6222257" y="2328901"/>
              <a:ext cx="216782" cy="2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9755"/>
                  </a:moveTo>
                  <a:lnTo>
                    <a:pt x="16706" y="9755"/>
                  </a:lnTo>
                  <a:lnTo>
                    <a:pt x="15694" y="10800"/>
                  </a:lnTo>
                  <a:lnTo>
                    <a:pt x="14681" y="11497"/>
                  </a:lnTo>
                  <a:lnTo>
                    <a:pt x="14681" y="15503"/>
                  </a:lnTo>
                  <a:lnTo>
                    <a:pt x="14006" y="15503"/>
                  </a:lnTo>
                  <a:lnTo>
                    <a:pt x="14006" y="16548"/>
                  </a:lnTo>
                  <a:lnTo>
                    <a:pt x="12825" y="17594"/>
                  </a:lnTo>
                  <a:lnTo>
                    <a:pt x="12825" y="18813"/>
                  </a:lnTo>
                  <a:lnTo>
                    <a:pt x="10800" y="18813"/>
                  </a:lnTo>
                  <a:lnTo>
                    <a:pt x="10800" y="19510"/>
                  </a:lnTo>
                  <a:lnTo>
                    <a:pt x="8775" y="19510"/>
                  </a:lnTo>
                  <a:lnTo>
                    <a:pt x="8100" y="18813"/>
                  </a:lnTo>
                  <a:lnTo>
                    <a:pt x="6919" y="18813"/>
                  </a:lnTo>
                  <a:lnTo>
                    <a:pt x="6919" y="19510"/>
                  </a:lnTo>
                  <a:lnTo>
                    <a:pt x="5906" y="19510"/>
                  </a:lnTo>
                  <a:lnTo>
                    <a:pt x="5906" y="20555"/>
                  </a:lnTo>
                  <a:lnTo>
                    <a:pt x="4894" y="20555"/>
                  </a:lnTo>
                  <a:lnTo>
                    <a:pt x="3881" y="21600"/>
                  </a:lnTo>
                  <a:lnTo>
                    <a:pt x="1688" y="21600"/>
                  </a:lnTo>
                  <a:lnTo>
                    <a:pt x="1688" y="20555"/>
                  </a:lnTo>
                  <a:lnTo>
                    <a:pt x="1013" y="20555"/>
                  </a:lnTo>
                  <a:lnTo>
                    <a:pt x="1013" y="18813"/>
                  </a:lnTo>
                  <a:lnTo>
                    <a:pt x="0" y="18813"/>
                  </a:lnTo>
                  <a:lnTo>
                    <a:pt x="0" y="17594"/>
                  </a:lnTo>
                  <a:lnTo>
                    <a:pt x="1013" y="17594"/>
                  </a:lnTo>
                  <a:lnTo>
                    <a:pt x="1688" y="18813"/>
                  </a:lnTo>
                  <a:lnTo>
                    <a:pt x="1688" y="16548"/>
                  </a:lnTo>
                  <a:lnTo>
                    <a:pt x="2869" y="15503"/>
                  </a:lnTo>
                  <a:lnTo>
                    <a:pt x="3881" y="14806"/>
                  </a:lnTo>
                  <a:lnTo>
                    <a:pt x="3881" y="13761"/>
                  </a:lnTo>
                  <a:lnTo>
                    <a:pt x="4894" y="12716"/>
                  </a:lnTo>
                  <a:lnTo>
                    <a:pt x="6919" y="12716"/>
                  </a:lnTo>
                  <a:lnTo>
                    <a:pt x="8100" y="11497"/>
                  </a:lnTo>
                  <a:lnTo>
                    <a:pt x="8775" y="11497"/>
                  </a:lnTo>
                  <a:lnTo>
                    <a:pt x="9788" y="10800"/>
                  </a:lnTo>
                  <a:lnTo>
                    <a:pt x="9788" y="8710"/>
                  </a:lnTo>
                  <a:lnTo>
                    <a:pt x="11812" y="10800"/>
                  </a:lnTo>
                  <a:lnTo>
                    <a:pt x="14006" y="10800"/>
                  </a:lnTo>
                  <a:lnTo>
                    <a:pt x="14006" y="8710"/>
                  </a:lnTo>
                  <a:lnTo>
                    <a:pt x="12825" y="8013"/>
                  </a:lnTo>
                  <a:lnTo>
                    <a:pt x="12825" y="6968"/>
                  </a:lnTo>
                  <a:lnTo>
                    <a:pt x="14006" y="5748"/>
                  </a:lnTo>
                  <a:lnTo>
                    <a:pt x="14006" y="4703"/>
                  </a:lnTo>
                  <a:lnTo>
                    <a:pt x="14681" y="4006"/>
                  </a:lnTo>
                  <a:lnTo>
                    <a:pt x="14681" y="1916"/>
                  </a:lnTo>
                  <a:lnTo>
                    <a:pt x="16706" y="0"/>
                  </a:lnTo>
                  <a:lnTo>
                    <a:pt x="17719" y="871"/>
                  </a:lnTo>
                  <a:lnTo>
                    <a:pt x="17719" y="2961"/>
                  </a:lnTo>
                  <a:lnTo>
                    <a:pt x="18731" y="2961"/>
                  </a:lnTo>
                  <a:lnTo>
                    <a:pt x="19912" y="4006"/>
                  </a:lnTo>
                  <a:lnTo>
                    <a:pt x="19912" y="4703"/>
                  </a:lnTo>
                  <a:lnTo>
                    <a:pt x="20587" y="4703"/>
                  </a:lnTo>
                  <a:lnTo>
                    <a:pt x="21600" y="5748"/>
                  </a:lnTo>
                  <a:lnTo>
                    <a:pt x="21600" y="8013"/>
                  </a:lnTo>
                  <a:lnTo>
                    <a:pt x="19912" y="8013"/>
                  </a:lnTo>
                  <a:lnTo>
                    <a:pt x="19912" y="975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1" name="Freeform 606"/>
            <p:cNvSpPr/>
            <p:nvPr/>
          </p:nvSpPr>
          <p:spPr>
            <a:xfrm>
              <a:off x="6222257" y="2328901"/>
              <a:ext cx="216782" cy="22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9755"/>
                  </a:moveTo>
                  <a:lnTo>
                    <a:pt x="16706" y="9755"/>
                  </a:lnTo>
                  <a:lnTo>
                    <a:pt x="15694" y="10800"/>
                  </a:lnTo>
                  <a:lnTo>
                    <a:pt x="14681" y="11497"/>
                  </a:lnTo>
                  <a:lnTo>
                    <a:pt x="14681" y="15503"/>
                  </a:lnTo>
                  <a:lnTo>
                    <a:pt x="14006" y="15503"/>
                  </a:lnTo>
                  <a:lnTo>
                    <a:pt x="14006" y="16548"/>
                  </a:lnTo>
                  <a:lnTo>
                    <a:pt x="12825" y="17594"/>
                  </a:lnTo>
                  <a:lnTo>
                    <a:pt x="12825" y="18813"/>
                  </a:lnTo>
                  <a:lnTo>
                    <a:pt x="10800" y="18813"/>
                  </a:lnTo>
                  <a:lnTo>
                    <a:pt x="10800" y="19510"/>
                  </a:lnTo>
                  <a:lnTo>
                    <a:pt x="8775" y="19510"/>
                  </a:lnTo>
                  <a:lnTo>
                    <a:pt x="8100" y="18813"/>
                  </a:lnTo>
                  <a:lnTo>
                    <a:pt x="6919" y="18813"/>
                  </a:lnTo>
                  <a:lnTo>
                    <a:pt x="6919" y="19510"/>
                  </a:lnTo>
                  <a:lnTo>
                    <a:pt x="5906" y="19510"/>
                  </a:lnTo>
                  <a:lnTo>
                    <a:pt x="5906" y="20555"/>
                  </a:lnTo>
                  <a:lnTo>
                    <a:pt x="4894" y="20555"/>
                  </a:lnTo>
                  <a:lnTo>
                    <a:pt x="3881" y="21600"/>
                  </a:lnTo>
                  <a:lnTo>
                    <a:pt x="1688" y="21600"/>
                  </a:lnTo>
                  <a:lnTo>
                    <a:pt x="1688" y="20555"/>
                  </a:lnTo>
                  <a:lnTo>
                    <a:pt x="1013" y="20555"/>
                  </a:lnTo>
                  <a:lnTo>
                    <a:pt x="1013" y="18813"/>
                  </a:lnTo>
                  <a:lnTo>
                    <a:pt x="0" y="18813"/>
                  </a:lnTo>
                  <a:lnTo>
                    <a:pt x="0" y="17594"/>
                  </a:lnTo>
                  <a:lnTo>
                    <a:pt x="1013" y="17594"/>
                  </a:lnTo>
                  <a:lnTo>
                    <a:pt x="1688" y="18813"/>
                  </a:lnTo>
                  <a:lnTo>
                    <a:pt x="1688" y="16548"/>
                  </a:lnTo>
                  <a:lnTo>
                    <a:pt x="2869" y="15503"/>
                  </a:lnTo>
                  <a:lnTo>
                    <a:pt x="3881" y="14806"/>
                  </a:lnTo>
                  <a:lnTo>
                    <a:pt x="3881" y="13761"/>
                  </a:lnTo>
                  <a:lnTo>
                    <a:pt x="4894" y="12716"/>
                  </a:lnTo>
                  <a:lnTo>
                    <a:pt x="6919" y="12716"/>
                  </a:lnTo>
                  <a:lnTo>
                    <a:pt x="8100" y="11497"/>
                  </a:lnTo>
                  <a:lnTo>
                    <a:pt x="8775" y="11497"/>
                  </a:lnTo>
                  <a:lnTo>
                    <a:pt x="9788" y="10800"/>
                  </a:lnTo>
                  <a:lnTo>
                    <a:pt x="9788" y="8710"/>
                  </a:lnTo>
                  <a:lnTo>
                    <a:pt x="11812" y="10800"/>
                  </a:lnTo>
                  <a:lnTo>
                    <a:pt x="14006" y="10800"/>
                  </a:lnTo>
                  <a:lnTo>
                    <a:pt x="14006" y="8710"/>
                  </a:lnTo>
                  <a:lnTo>
                    <a:pt x="12825" y="8013"/>
                  </a:lnTo>
                  <a:lnTo>
                    <a:pt x="12825" y="6968"/>
                  </a:lnTo>
                  <a:lnTo>
                    <a:pt x="14006" y="5748"/>
                  </a:lnTo>
                  <a:lnTo>
                    <a:pt x="14006" y="4703"/>
                  </a:lnTo>
                  <a:lnTo>
                    <a:pt x="14681" y="4006"/>
                  </a:lnTo>
                  <a:lnTo>
                    <a:pt x="14681" y="1916"/>
                  </a:lnTo>
                  <a:lnTo>
                    <a:pt x="16706" y="0"/>
                  </a:lnTo>
                  <a:lnTo>
                    <a:pt x="17719" y="871"/>
                  </a:lnTo>
                  <a:lnTo>
                    <a:pt x="17719" y="2961"/>
                  </a:lnTo>
                  <a:lnTo>
                    <a:pt x="18731" y="2961"/>
                  </a:lnTo>
                  <a:lnTo>
                    <a:pt x="19912" y="4006"/>
                  </a:lnTo>
                  <a:lnTo>
                    <a:pt x="19912" y="4703"/>
                  </a:lnTo>
                  <a:lnTo>
                    <a:pt x="20587" y="4703"/>
                  </a:lnTo>
                  <a:lnTo>
                    <a:pt x="21600" y="5748"/>
                  </a:lnTo>
                  <a:lnTo>
                    <a:pt x="21600" y="8013"/>
                  </a:lnTo>
                  <a:lnTo>
                    <a:pt x="19912" y="8013"/>
                  </a:lnTo>
                  <a:lnTo>
                    <a:pt x="19912" y="975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2" name="Freeform 1313"/>
            <p:cNvSpPr/>
            <p:nvPr/>
          </p:nvSpPr>
          <p:spPr>
            <a:xfrm>
              <a:off x="5974993" y="2378142"/>
              <a:ext cx="98230" cy="1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4" y="0"/>
                  </a:moveTo>
                  <a:lnTo>
                    <a:pt x="15269" y="1525"/>
                  </a:lnTo>
                  <a:lnTo>
                    <a:pt x="15269" y="3304"/>
                  </a:lnTo>
                  <a:lnTo>
                    <a:pt x="17503" y="3304"/>
                  </a:lnTo>
                  <a:lnTo>
                    <a:pt x="17503" y="13214"/>
                  </a:lnTo>
                  <a:lnTo>
                    <a:pt x="18993" y="14739"/>
                  </a:lnTo>
                  <a:lnTo>
                    <a:pt x="18993" y="17280"/>
                  </a:lnTo>
                  <a:lnTo>
                    <a:pt x="21600" y="17280"/>
                  </a:lnTo>
                  <a:lnTo>
                    <a:pt x="21600" y="21600"/>
                  </a:lnTo>
                  <a:lnTo>
                    <a:pt x="17503" y="21600"/>
                  </a:lnTo>
                  <a:lnTo>
                    <a:pt x="17503" y="20584"/>
                  </a:lnTo>
                  <a:lnTo>
                    <a:pt x="15269" y="18805"/>
                  </a:lnTo>
                  <a:lnTo>
                    <a:pt x="13034" y="18805"/>
                  </a:lnTo>
                  <a:lnTo>
                    <a:pt x="8566" y="15755"/>
                  </a:lnTo>
                  <a:lnTo>
                    <a:pt x="5959" y="13214"/>
                  </a:lnTo>
                  <a:lnTo>
                    <a:pt x="4469" y="11689"/>
                  </a:lnTo>
                  <a:lnTo>
                    <a:pt x="4469" y="9911"/>
                  </a:lnTo>
                  <a:lnTo>
                    <a:pt x="2234" y="9911"/>
                  </a:lnTo>
                  <a:lnTo>
                    <a:pt x="2234" y="8894"/>
                  </a:lnTo>
                  <a:lnTo>
                    <a:pt x="0" y="8894"/>
                  </a:lnTo>
                  <a:lnTo>
                    <a:pt x="0" y="5845"/>
                  </a:lnTo>
                  <a:lnTo>
                    <a:pt x="2234" y="5845"/>
                  </a:lnTo>
                  <a:lnTo>
                    <a:pt x="2234" y="1525"/>
                  </a:lnTo>
                  <a:lnTo>
                    <a:pt x="0" y="1525"/>
                  </a:lnTo>
                  <a:lnTo>
                    <a:pt x="0" y="0"/>
                  </a:lnTo>
                  <a:lnTo>
                    <a:pt x="5959" y="0"/>
                  </a:lnTo>
                  <a:lnTo>
                    <a:pt x="5959" y="1525"/>
                  </a:lnTo>
                  <a:lnTo>
                    <a:pt x="10800" y="1525"/>
                  </a:lnTo>
                  <a:lnTo>
                    <a:pt x="10800" y="0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3" name="Freeform 1314"/>
            <p:cNvSpPr/>
            <p:nvPr/>
          </p:nvSpPr>
          <p:spPr>
            <a:xfrm>
              <a:off x="5974993" y="2378142"/>
              <a:ext cx="98230" cy="1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4" y="0"/>
                  </a:moveTo>
                  <a:lnTo>
                    <a:pt x="15269" y="1525"/>
                  </a:lnTo>
                  <a:lnTo>
                    <a:pt x="15269" y="3304"/>
                  </a:lnTo>
                  <a:lnTo>
                    <a:pt x="17503" y="3304"/>
                  </a:lnTo>
                  <a:lnTo>
                    <a:pt x="17503" y="13214"/>
                  </a:lnTo>
                  <a:lnTo>
                    <a:pt x="18993" y="14739"/>
                  </a:lnTo>
                  <a:lnTo>
                    <a:pt x="18993" y="17280"/>
                  </a:lnTo>
                  <a:lnTo>
                    <a:pt x="21600" y="17280"/>
                  </a:lnTo>
                  <a:lnTo>
                    <a:pt x="21600" y="21600"/>
                  </a:lnTo>
                  <a:lnTo>
                    <a:pt x="17503" y="21600"/>
                  </a:lnTo>
                  <a:lnTo>
                    <a:pt x="17503" y="20584"/>
                  </a:lnTo>
                  <a:lnTo>
                    <a:pt x="15269" y="18805"/>
                  </a:lnTo>
                  <a:lnTo>
                    <a:pt x="13034" y="18805"/>
                  </a:lnTo>
                  <a:lnTo>
                    <a:pt x="8566" y="15755"/>
                  </a:lnTo>
                  <a:lnTo>
                    <a:pt x="5959" y="13214"/>
                  </a:lnTo>
                  <a:lnTo>
                    <a:pt x="4469" y="11689"/>
                  </a:lnTo>
                  <a:lnTo>
                    <a:pt x="4469" y="9911"/>
                  </a:lnTo>
                  <a:lnTo>
                    <a:pt x="2234" y="9911"/>
                  </a:lnTo>
                  <a:lnTo>
                    <a:pt x="2234" y="8894"/>
                  </a:lnTo>
                  <a:lnTo>
                    <a:pt x="0" y="8894"/>
                  </a:lnTo>
                  <a:lnTo>
                    <a:pt x="0" y="5845"/>
                  </a:lnTo>
                  <a:lnTo>
                    <a:pt x="2234" y="5845"/>
                  </a:lnTo>
                  <a:lnTo>
                    <a:pt x="2234" y="1525"/>
                  </a:lnTo>
                  <a:lnTo>
                    <a:pt x="0" y="1525"/>
                  </a:lnTo>
                  <a:lnTo>
                    <a:pt x="0" y="0"/>
                  </a:lnTo>
                  <a:lnTo>
                    <a:pt x="5959" y="0"/>
                  </a:lnTo>
                  <a:lnTo>
                    <a:pt x="5959" y="1525"/>
                  </a:lnTo>
                  <a:lnTo>
                    <a:pt x="10800" y="1525"/>
                  </a:lnTo>
                  <a:lnTo>
                    <a:pt x="10800" y="0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4" name="Freeform 1315"/>
            <p:cNvSpPr/>
            <p:nvPr/>
          </p:nvSpPr>
          <p:spPr>
            <a:xfrm>
              <a:off x="6992842" y="2646229"/>
              <a:ext cx="237105" cy="26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" y="0"/>
                  </a:moveTo>
                  <a:lnTo>
                    <a:pt x="5400" y="2367"/>
                  </a:lnTo>
                  <a:lnTo>
                    <a:pt x="6480" y="3255"/>
                  </a:lnTo>
                  <a:lnTo>
                    <a:pt x="8331" y="3255"/>
                  </a:lnTo>
                  <a:lnTo>
                    <a:pt x="8331" y="4142"/>
                  </a:lnTo>
                  <a:lnTo>
                    <a:pt x="9874" y="5178"/>
                  </a:lnTo>
                  <a:lnTo>
                    <a:pt x="9874" y="5770"/>
                  </a:lnTo>
                  <a:lnTo>
                    <a:pt x="11880" y="6658"/>
                  </a:lnTo>
                  <a:lnTo>
                    <a:pt x="11880" y="8433"/>
                  </a:lnTo>
                  <a:lnTo>
                    <a:pt x="12806" y="9025"/>
                  </a:lnTo>
                  <a:lnTo>
                    <a:pt x="13731" y="9025"/>
                  </a:lnTo>
                  <a:lnTo>
                    <a:pt x="14349" y="10060"/>
                  </a:lnTo>
                  <a:lnTo>
                    <a:pt x="14349" y="10948"/>
                  </a:lnTo>
                  <a:lnTo>
                    <a:pt x="15274" y="10948"/>
                  </a:lnTo>
                  <a:lnTo>
                    <a:pt x="15274" y="11836"/>
                  </a:lnTo>
                  <a:lnTo>
                    <a:pt x="14349" y="11836"/>
                  </a:lnTo>
                  <a:lnTo>
                    <a:pt x="14349" y="14203"/>
                  </a:lnTo>
                  <a:lnTo>
                    <a:pt x="15274" y="14795"/>
                  </a:lnTo>
                  <a:lnTo>
                    <a:pt x="15274" y="15830"/>
                  </a:lnTo>
                  <a:lnTo>
                    <a:pt x="16200" y="15830"/>
                  </a:lnTo>
                  <a:lnTo>
                    <a:pt x="17280" y="16718"/>
                  </a:lnTo>
                  <a:lnTo>
                    <a:pt x="17280" y="17605"/>
                  </a:lnTo>
                  <a:lnTo>
                    <a:pt x="18206" y="17605"/>
                  </a:lnTo>
                  <a:lnTo>
                    <a:pt x="18206" y="18197"/>
                  </a:lnTo>
                  <a:lnTo>
                    <a:pt x="19131" y="19085"/>
                  </a:lnTo>
                  <a:lnTo>
                    <a:pt x="19749" y="19085"/>
                  </a:lnTo>
                  <a:lnTo>
                    <a:pt x="19749" y="20121"/>
                  </a:lnTo>
                  <a:lnTo>
                    <a:pt x="20674" y="20121"/>
                  </a:lnTo>
                  <a:lnTo>
                    <a:pt x="20674" y="21008"/>
                  </a:lnTo>
                  <a:lnTo>
                    <a:pt x="21600" y="21008"/>
                  </a:lnTo>
                  <a:lnTo>
                    <a:pt x="20674" y="21008"/>
                  </a:lnTo>
                  <a:lnTo>
                    <a:pt x="20674" y="21600"/>
                  </a:lnTo>
                  <a:lnTo>
                    <a:pt x="16200" y="21600"/>
                  </a:lnTo>
                  <a:lnTo>
                    <a:pt x="15274" y="21008"/>
                  </a:lnTo>
                  <a:lnTo>
                    <a:pt x="14349" y="19085"/>
                  </a:lnTo>
                  <a:lnTo>
                    <a:pt x="11880" y="16718"/>
                  </a:lnTo>
                  <a:lnTo>
                    <a:pt x="10800" y="14795"/>
                  </a:lnTo>
                  <a:lnTo>
                    <a:pt x="8949" y="14795"/>
                  </a:lnTo>
                  <a:lnTo>
                    <a:pt x="8331" y="14203"/>
                  </a:lnTo>
                  <a:lnTo>
                    <a:pt x="6480" y="14203"/>
                  </a:lnTo>
                  <a:lnTo>
                    <a:pt x="6480" y="14795"/>
                  </a:lnTo>
                  <a:lnTo>
                    <a:pt x="4474" y="14795"/>
                  </a:lnTo>
                  <a:lnTo>
                    <a:pt x="4474" y="15830"/>
                  </a:lnTo>
                  <a:lnTo>
                    <a:pt x="5400" y="16718"/>
                  </a:lnTo>
                  <a:lnTo>
                    <a:pt x="5400" y="17605"/>
                  </a:lnTo>
                  <a:lnTo>
                    <a:pt x="4474" y="18197"/>
                  </a:lnTo>
                  <a:lnTo>
                    <a:pt x="3549" y="17605"/>
                  </a:lnTo>
                  <a:lnTo>
                    <a:pt x="2931" y="18197"/>
                  </a:lnTo>
                  <a:lnTo>
                    <a:pt x="1080" y="18197"/>
                  </a:lnTo>
                  <a:lnTo>
                    <a:pt x="1080" y="12427"/>
                  </a:lnTo>
                  <a:lnTo>
                    <a:pt x="0" y="10948"/>
                  </a:lnTo>
                  <a:lnTo>
                    <a:pt x="1080" y="10948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5" name="Freeform 1317"/>
            <p:cNvSpPr/>
            <p:nvPr/>
          </p:nvSpPr>
          <p:spPr>
            <a:xfrm>
              <a:off x="6439037" y="2513098"/>
              <a:ext cx="167668" cy="23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lnTo>
                    <a:pt x="1309" y="21600"/>
                  </a:lnTo>
                  <a:lnTo>
                    <a:pt x="1309" y="20603"/>
                  </a:lnTo>
                  <a:lnTo>
                    <a:pt x="2618" y="20603"/>
                  </a:lnTo>
                  <a:lnTo>
                    <a:pt x="2618" y="15785"/>
                  </a:lnTo>
                  <a:lnTo>
                    <a:pt x="1309" y="15785"/>
                  </a:lnTo>
                  <a:lnTo>
                    <a:pt x="0" y="14788"/>
                  </a:lnTo>
                  <a:lnTo>
                    <a:pt x="0" y="14123"/>
                  </a:lnTo>
                  <a:lnTo>
                    <a:pt x="1309" y="13126"/>
                  </a:lnTo>
                  <a:lnTo>
                    <a:pt x="1309" y="11298"/>
                  </a:lnTo>
                  <a:lnTo>
                    <a:pt x="2618" y="10302"/>
                  </a:lnTo>
                  <a:lnTo>
                    <a:pt x="2618" y="8308"/>
                  </a:lnTo>
                  <a:lnTo>
                    <a:pt x="3927" y="8308"/>
                  </a:lnTo>
                  <a:lnTo>
                    <a:pt x="3927" y="3822"/>
                  </a:lnTo>
                  <a:lnTo>
                    <a:pt x="5455" y="2825"/>
                  </a:lnTo>
                  <a:lnTo>
                    <a:pt x="5455" y="1828"/>
                  </a:lnTo>
                  <a:lnTo>
                    <a:pt x="13091" y="1828"/>
                  </a:lnTo>
                  <a:lnTo>
                    <a:pt x="13964" y="2825"/>
                  </a:lnTo>
                  <a:lnTo>
                    <a:pt x="16582" y="2825"/>
                  </a:lnTo>
                  <a:lnTo>
                    <a:pt x="17891" y="1828"/>
                  </a:lnTo>
                  <a:lnTo>
                    <a:pt x="19200" y="1828"/>
                  </a:lnTo>
                  <a:lnTo>
                    <a:pt x="19200" y="1163"/>
                  </a:lnTo>
                  <a:lnTo>
                    <a:pt x="20727" y="1163"/>
                  </a:lnTo>
                  <a:lnTo>
                    <a:pt x="20727" y="0"/>
                  </a:lnTo>
                  <a:lnTo>
                    <a:pt x="20727" y="1163"/>
                  </a:lnTo>
                  <a:lnTo>
                    <a:pt x="21600" y="1163"/>
                  </a:lnTo>
                  <a:lnTo>
                    <a:pt x="21600" y="1828"/>
                  </a:lnTo>
                  <a:lnTo>
                    <a:pt x="20727" y="1828"/>
                  </a:lnTo>
                  <a:lnTo>
                    <a:pt x="20727" y="2825"/>
                  </a:lnTo>
                  <a:lnTo>
                    <a:pt x="19200" y="3822"/>
                  </a:lnTo>
                  <a:lnTo>
                    <a:pt x="17891" y="4486"/>
                  </a:lnTo>
                  <a:lnTo>
                    <a:pt x="16582" y="4486"/>
                  </a:lnTo>
                  <a:lnTo>
                    <a:pt x="15273" y="5483"/>
                  </a:lnTo>
                  <a:lnTo>
                    <a:pt x="15273" y="4486"/>
                  </a:lnTo>
                  <a:lnTo>
                    <a:pt x="13964" y="4486"/>
                  </a:lnTo>
                  <a:lnTo>
                    <a:pt x="13964" y="3822"/>
                  </a:lnTo>
                  <a:lnTo>
                    <a:pt x="11564" y="3822"/>
                  </a:lnTo>
                  <a:lnTo>
                    <a:pt x="11564" y="2825"/>
                  </a:lnTo>
                  <a:lnTo>
                    <a:pt x="8945" y="2825"/>
                  </a:lnTo>
                  <a:lnTo>
                    <a:pt x="7636" y="3822"/>
                  </a:lnTo>
                  <a:lnTo>
                    <a:pt x="6327" y="3822"/>
                  </a:lnTo>
                  <a:lnTo>
                    <a:pt x="6327" y="4486"/>
                  </a:lnTo>
                  <a:lnTo>
                    <a:pt x="5455" y="5483"/>
                  </a:lnTo>
                  <a:lnTo>
                    <a:pt x="5455" y="6646"/>
                  </a:lnTo>
                  <a:lnTo>
                    <a:pt x="3927" y="6646"/>
                  </a:lnTo>
                  <a:lnTo>
                    <a:pt x="3927" y="8308"/>
                  </a:lnTo>
                  <a:lnTo>
                    <a:pt x="7636" y="8308"/>
                  </a:lnTo>
                  <a:lnTo>
                    <a:pt x="7636" y="9305"/>
                  </a:lnTo>
                  <a:lnTo>
                    <a:pt x="7636" y="8308"/>
                  </a:lnTo>
                  <a:lnTo>
                    <a:pt x="8945" y="8308"/>
                  </a:lnTo>
                  <a:lnTo>
                    <a:pt x="8945" y="7643"/>
                  </a:lnTo>
                  <a:lnTo>
                    <a:pt x="13964" y="7643"/>
                  </a:lnTo>
                  <a:lnTo>
                    <a:pt x="13964" y="6646"/>
                  </a:lnTo>
                  <a:lnTo>
                    <a:pt x="13964" y="7643"/>
                  </a:lnTo>
                  <a:lnTo>
                    <a:pt x="15273" y="8308"/>
                  </a:lnTo>
                  <a:lnTo>
                    <a:pt x="15273" y="10302"/>
                  </a:lnTo>
                  <a:lnTo>
                    <a:pt x="13964" y="9305"/>
                  </a:lnTo>
                  <a:lnTo>
                    <a:pt x="13091" y="9305"/>
                  </a:lnTo>
                  <a:lnTo>
                    <a:pt x="11564" y="8308"/>
                  </a:lnTo>
                  <a:lnTo>
                    <a:pt x="11564" y="9305"/>
                  </a:lnTo>
                  <a:lnTo>
                    <a:pt x="10255" y="9305"/>
                  </a:lnTo>
                  <a:lnTo>
                    <a:pt x="10255" y="12129"/>
                  </a:lnTo>
                  <a:lnTo>
                    <a:pt x="11564" y="12129"/>
                  </a:lnTo>
                  <a:lnTo>
                    <a:pt x="11564" y="14123"/>
                  </a:lnTo>
                  <a:lnTo>
                    <a:pt x="13091" y="14123"/>
                  </a:lnTo>
                  <a:lnTo>
                    <a:pt x="13091" y="15785"/>
                  </a:lnTo>
                  <a:lnTo>
                    <a:pt x="11564" y="15785"/>
                  </a:lnTo>
                  <a:lnTo>
                    <a:pt x="11564" y="17945"/>
                  </a:lnTo>
                  <a:lnTo>
                    <a:pt x="13091" y="18609"/>
                  </a:lnTo>
                  <a:lnTo>
                    <a:pt x="13964" y="18609"/>
                  </a:lnTo>
                  <a:lnTo>
                    <a:pt x="13964" y="21600"/>
                  </a:lnTo>
                  <a:lnTo>
                    <a:pt x="13091" y="21600"/>
                  </a:lnTo>
                  <a:lnTo>
                    <a:pt x="13091" y="20603"/>
                  </a:lnTo>
                  <a:lnTo>
                    <a:pt x="10255" y="20603"/>
                  </a:lnTo>
                  <a:lnTo>
                    <a:pt x="8945" y="19606"/>
                  </a:lnTo>
                  <a:lnTo>
                    <a:pt x="8945" y="18609"/>
                  </a:lnTo>
                  <a:lnTo>
                    <a:pt x="7636" y="17945"/>
                  </a:lnTo>
                  <a:lnTo>
                    <a:pt x="7636" y="13126"/>
                  </a:lnTo>
                  <a:lnTo>
                    <a:pt x="5455" y="13126"/>
                  </a:lnTo>
                  <a:lnTo>
                    <a:pt x="5455" y="20603"/>
                  </a:lnTo>
                  <a:lnTo>
                    <a:pt x="3927" y="20603"/>
                  </a:lnTo>
                  <a:lnTo>
                    <a:pt x="392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6" name="Freeform 1318"/>
            <p:cNvSpPr/>
            <p:nvPr/>
          </p:nvSpPr>
          <p:spPr>
            <a:xfrm>
              <a:off x="6439037" y="2513098"/>
              <a:ext cx="167668" cy="23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lnTo>
                    <a:pt x="1309" y="21600"/>
                  </a:lnTo>
                  <a:lnTo>
                    <a:pt x="1309" y="20603"/>
                  </a:lnTo>
                  <a:lnTo>
                    <a:pt x="2618" y="20603"/>
                  </a:lnTo>
                  <a:lnTo>
                    <a:pt x="2618" y="15785"/>
                  </a:lnTo>
                  <a:lnTo>
                    <a:pt x="1309" y="15785"/>
                  </a:lnTo>
                  <a:lnTo>
                    <a:pt x="0" y="14788"/>
                  </a:lnTo>
                  <a:lnTo>
                    <a:pt x="0" y="14123"/>
                  </a:lnTo>
                  <a:lnTo>
                    <a:pt x="1309" y="13126"/>
                  </a:lnTo>
                  <a:lnTo>
                    <a:pt x="1309" y="11298"/>
                  </a:lnTo>
                  <a:lnTo>
                    <a:pt x="2618" y="10302"/>
                  </a:lnTo>
                  <a:lnTo>
                    <a:pt x="2618" y="8308"/>
                  </a:lnTo>
                  <a:lnTo>
                    <a:pt x="3927" y="8308"/>
                  </a:lnTo>
                  <a:lnTo>
                    <a:pt x="3927" y="3822"/>
                  </a:lnTo>
                  <a:lnTo>
                    <a:pt x="5455" y="2825"/>
                  </a:lnTo>
                  <a:lnTo>
                    <a:pt x="5455" y="1828"/>
                  </a:lnTo>
                  <a:lnTo>
                    <a:pt x="13091" y="1828"/>
                  </a:lnTo>
                  <a:lnTo>
                    <a:pt x="13964" y="2825"/>
                  </a:lnTo>
                  <a:lnTo>
                    <a:pt x="16582" y="2825"/>
                  </a:lnTo>
                  <a:lnTo>
                    <a:pt x="17891" y="1828"/>
                  </a:lnTo>
                  <a:lnTo>
                    <a:pt x="19200" y="1828"/>
                  </a:lnTo>
                  <a:lnTo>
                    <a:pt x="19200" y="1163"/>
                  </a:lnTo>
                  <a:lnTo>
                    <a:pt x="20727" y="1163"/>
                  </a:lnTo>
                  <a:lnTo>
                    <a:pt x="20727" y="0"/>
                  </a:lnTo>
                  <a:lnTo>
                    <a:pt x="20727" y="1163"/>
                  </a:lnTo>
                  <a:lnTo>
                    <a:pt x="21600" y="1163"/>
                  </a:lnTo>
                  <a:lnTo>
                    <a:pt x="21600" y="1828"/>
                  </a:lnTo>
                  <a:lnTo>
                    <a:pt x="20727" y="1828"/>
                  </a:lnTo>
                  <a:lnTo>
                    <a:pt x="20727" y="2825"/>
                  </a:lnTo>
                  <a:lnTo>
                    <a:pt x="19200" y="3822"/>
                  </a:lnTo>
                  <a:lnTo>
                    <a:pt x="17891" y="4486"/>
                  </a:lnTo>
                  <a:lnTo>
                    <a:pt x="16582" y="4486"/>
                  </a:lnTo>
                  <a:lnTo>
                    <a:pt x="15273" y="5483"/>
                  </a:lnTo>
                  <a:lnTo>
                    <a:pt x="15273" y="4486"/>
                  </a:lnTo>
                  <a:lnTo>
                    <a:pt x="13964" y="4486"/>
                  </a:lnTo>
                  <a:lnTo>
                    <a:pt x="13964" y="3822"/>
                  </a:lnTo>
                  <a:lnTo>
                    <a:pt x="11564" y="3822"/>
                  </a:lnTo>
                  <a:lnTo>
                    <a:pt x="11564" y="2825"/>
                  </a:lnTo>
                  <a:lnTo>
                    <a:pt x="8945" y="2825"/>
                  </a:lnTo>
                  <a:lnTo>
                    <a:pt x="7636" y="3822"/>
                  </a:lnTo>
                  <a:lnTo>
                    <a:pt x="6327" y="3822"/>
                  </a:lnTo>
                  <a:lnTo>
                    <a:pt x="6327" y="4486"/>
                  </a:lnTo>
                  <a:lnTo>
                    <a:pt x="5455" y="5483"/>
                  </a:lnTo>
                  <a:lnTo>
                    <a:pt x="5455" y="6646"/>
                  </a:lnTo>
                  <a:lnTo>
                    <a:pt x="3927" y="6646"/>
                  </a:lnTo>
                  <a:lnTo>
                    <a:pt x="3927" y="8308"/>
                  </a:lnTo>
                  <a:lnTo>
                    <a:pt x="7636" y="8308"/>
                  </a:lnTo>
                  <a:lnTo>
                    <a:pt x="7636" y="9305"/>
                  </a:lnTo>
                  <a:lnTo>
                    <a:pt x="7636" y="8308"/>
                  </a:lnTo>
                  <a:lnTo>
                    <a:pt x="8945" y="8308"/>
                  </a:lnTo>
                  <a:lnTo>
                    <a:pt x="8945" y="7643"/>
                  </a:lnTo>
                  <a:lnTo>
                    <a:pt x="13964" y="7643"/>
                  </a:lnTo>
                  <a:lnTo>
                    <a:pt x="13964" y="6646"/>
                  </a:lnTo>
                  <a:lnTo>
                    <a:pt x="13964" y="7643"/>
                  </a:lnTo>
                  <a:lnTo>
                    <a:pt x="15273" y="8308"/>
                  </a:lnTo>
                  <a:lnTo>
                    <a:pt x="15273" y="10302"/>
                  </a:lnTo>
                  <a:lnTo>
                    <a:pt x="13964" y="9305"/>
                  </a:lnTo>
                  <a:lnTo>
                    <a:pt x="13091" y="9305"/>
                  </a:lnTo>
                  <a:lnTo>
                    <a:pt x="11564" y="8308"/>
                  </a:lnTo>
                  <a:lnTo>
                    <a:pt x="11564" y="9305"/>
                  </a:lnTo>
                  <a:lnTo>
                    <a:pt x="10255" y="9305"/>
                  </a:lnTo>
                  <a:lnTo>
                    <a:pt x="10255" y="12129"/>
                  </a:lnTo>
                  <a:lnTo>
                    <a:pt x="11564" y="12129"/>
                  </a:lnTo>
                  <a:lnTo>
                    <a:pt x="11564" y="14123"/>
                  </a:lnTo>
                  <a:lnTo>
                    <a:pt x="13091" y="14123"/>
                  </a:lnTo>
                  <a:lnTo>
                    <a:pt x="13091" y="15785"/>
                  </a:lnTo>
                  <a:lnTo>
                    <a:pt x="11564" y="15785"/>
                  </a:lnTo>
                  <a:lnTo>
                    <a:pt x="11564" y="17945"/>
                  </a:lnTo>
                  <a:lnTo>
                    <a:pt x="13091" y="18609"/>
                  </a:lnTo>
                  <a:lnTo>
                    <a:pt x="13964" y="18609"/>
                  </a:lnTo>
                  <a:lnTo>
                    <a:pt x="13964" y="21600"/>
                  </a:lnTo>
                  <a:lnTo>
                    <a:pt x="13091" y="21600"/>
                  </a:lnTo>
                  <a:lnTo>
                    <a:pt x="13091" y="20603"/>
                  </a:lnTo>
                  <a:lnTo>
                    <a:pt x="10255" y="20603"/>
                  </a:lnTo>
                  <a:lnTo>
                    <a:pt x="8945" y="19606"/>
                  </a:lnTo>
                  <a:lnTo>
                    <a:pt x="8945" y="18609"/>
                  </a:lnTo>
                  <a:lnTo>
                    <a:pt x="7636" y="17945"/>
                  </a:lnTo>
                  <a:lnTo>
                    <a:pt x="7636" y="13126"/>
                  </a:lnTo>
                  <a:lnTo>
                    <a:pt x="5455" y="13126"/>
                  </a:lnTo>
                  <a:lnTo>
                    <a:pt x="5455" y="20603"/>
                  </a:lnTo>
                  <a:lnTo>
                    <a:pt x="3927" y="20603"/>
                  </a:lnTo>
                  <a:lnTo>
                    <a:pt x="3927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7" name="Freeform 1319"/>
            <p:cNvSpPr/>
            <p:nvPr/>
          </p:nvSpPr>
          <p:spPr>
            <a:xfrm>
              <a:off x="6142659" y="1909443"/>
              <a:ext cx="49116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00"/>
                  </a:moveTo>
                  <a:lnTo>
                    <a:pt x="0" y="8000"/>
                  </a:lnTo>
                  <a:lnTo>
                    <a:pt x="4469" y="4800"/>
                  </a:lnTo>
                  <a:lnTo>
                    <a:pt x="8938" y="0"/>
                  </a:lnTo>
                  <a:lnTo>
                    <a:pt x="21600" y="0"/>
                  </a:lnTo>
                  <a:lnTo>
                    <a:pt x="21600" y="17600"/>
                  </a:lnTo>
                  <a:lnTo>
                    <a:pt x="16386" y="21600"/>
                  </a:lnTo>
                  <a:lnTo>
                    <a:pt x="4469" y="21600"/>
                  </a:lnTo>
                  <a:lnTo>
                    <a:pt x="4469" y="17600"/>
                  </a:lnTo>
                  <a:lnTo>
                    <a:pt x="0" y="17600"/>
                  </a:lnTo>
                  <a:lnTo>
                    <a:pt x="0" y="12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8" name="Freeform 1320"/>
            <p:cNvSpPr/>
            <p:nvPr/>
          </p:nvSpPr>
          <p:spPr>
            <a:xfrm>
              <a:off x="6142659" y="1909443"/>
              <a:ext cx="49116" cy="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00"/>
                  </a:moveTo>
                  <a:lnTo>
                    <a:pt x="0" y="8000"/>
                  </a:lnTo>
                  <a:lnTo>
                    <a:pt x="4469" y="4800"/>
                  </a:lnTo>
                  <a:lnTo>
                    <a:pt x="8938" y="0"/>
                  </a:lnTo>
                  <a:lnTo>
                    <a:pt x="21600" y="0"/>
                  </a:lnTo>
                  <a:lnTo>
                    <a:pt x="21600" y="17600"/>
                  </a:lnTo>
                  <a:lnTo>
                    <a:pt x="16386" y="21600"/>
                  </a:lnTo>
                  <a:lnTo>
                    <a:pt x="4469" y="21600"/>
                  </a:lnTo>
                  <a:lnTo>
                    <a:pt x="4469" y="17600"/>
                  </a:lnTo>
                  <a:lnTo>
                    <a:pt x="0" y="17600"/>
                  </a:lnTo>
                  <a:lnTo>
                    <a:pt x="0" y="12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9" name="Freeform 1321"/>
            <p:cNvSpPr/>
            <p:nvPr/>
          </p:nvSpPr>
          <p:spPr>
            <a:xfrm>
              <a:off x="6400085" y="1743484"/>
              <a:ext cx="38955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800"/>
                  </a:lnTo>
                  <a:lnTo>
                    <a:pt x="15965" y="18720"/>
                  </a:lnTo>
                  <a:lnTo>
                    <a:pt x="15965" y="21600"/>
                  </a:lnTo>
                  <a:lnTo>
                    <a:pt x="0" y="21600"/>
                  </a:lnTo>
                  <a:lnTo>
                    <a:pt x="0" y="8160"/>
                  </a:lnTo>
                  <a:lnTo>
                    <a:pt x="5635" y="8160"/>
                  </a:lnTo>
                  <a:lnTo>
                    <a:pt x="5635" y="2880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0" name="Freeform 1322"/>
            <p:cNvSpPr/>
            <p:nvPr/>
          </p:nvSpPr>
          <p:spPr>
            <a:xfrm>
              <a:off x="6400085" y="1743484"/>
              <a:ext cx="38955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800"/>
                  </a:lnTo>
                  <a:lnTo>
                    <a:pt x="15965" y="18720"/>
                  </a:lnTo>
                  <a:lnTo>
                    <a:pt x="15965" y="21600"/>
                  </a:lnTo>
                  <a:lnTo>
                    <a:pt x="0" y="21600"/>
                  </a:lnTo>
                  <a:lnTo>
                    <a:pt x="0" y="8160"/>
                  </a:lnTo>
                  <a:lnTo>
                    <a:pt x="5635" y="8160"/>
                  </a:lnTo>
                  <a:lnTo>
                    <a:pt x="5635" y="2880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1" name="Freeform 1323"/>
            <p:cNvSpPr/>
            <p:nvPr/>
          </p:nvSpPr>
          <p:spPr>
            <a:xfrm>
              <a:off x="6103706" y="2757477"/>
              <a:ext cx="247266" cy="10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76"/>
                  </a:moveTo>
                  <a:lnTo>
                    <a:pt x="888" y="7076"/>
                  </a:lnTo>
                  <a:lnTo>
                    <a:pt x="888" y="2607"/>
                  </a:lnTo>
                  <a:lnTo>
                    <a:pt x="1479" y="2607"/>
                  </a:lnTo>
                  <a:lnTo>
                    <a:pt x="2515" y="0"/>
                  </a:lnTo>
                  <a:lnTo>
                    <a:pt x="2515" y="2607"/>
                  </a:lnTo>
                  <a:lnTo>
                    <a:pt x="3403" y="2607"/>
                  </a:lnTo>
                  <a:lnTo>
                    <a:pt x="3403" y="0"/>
                  </a:lnTo>
                  <a:lnTo>
                    <a:pt x="3403" y="2607"/>
                  </a:lnTo>
                  <a:lnTo>
                    <a:pt x="4290" y="2607"/>
                  </a:lnTo>
                  <a:lnTo>
                    <a:pt x="5178" y="4841"/>
                  </a:lnTo>
                  <a:lnTo>
                    <a:pt x="6066" y="4841"/>
                  </a:lnTo>
                  <a:lnTo>
                    <a:pt x="6066" y="7076"/>
                  </a:lnTo>
                  <a:lnTo>
                    <a:pt x="6658" y="7076"/>
                  </a:lnTo>
                  <a:lnTo>
                    <a:pt x="6658" y="8566"/>
                  </a:lnTo>
                  <a:lnTo>
                    <a:pt x="8581" y="8566"/>
                  </a:lnTo>
                  <a:lnTo>
                    <a:pt x="9468" y="7076"/>
                  </a:lnTo>
                  <a:lnTo>
                    <a:pt x="11244" y="7076"/>
                  </a:lnTo>
                  <a:lnTo>
                    <a:pt x="11244" y="4841"/>
                  </a:lnTo>
                  <a:lnTo>
                    <a:pt x="11836" y="7076"/>
                  </a:lnTo>
                  <a:lnTo>
                    <a:pt x="11836" y="4841"/>
                  </a:lnTo>
                  <a:lnTo>
                    <a:pt x="13759" y="4841"/>
                  </a:lnTo>
                  <a:lnTo>
                    <a:pt x="15534" y="8566"/>
                  </a:lnTo>
                  <a:lnTo>
                    <a:pt x="15534" y="10800"/>
                  </a:lnTo>
                  <a:lnTo>
                    <a:pt x="16422" y="10800"/>
                  </a:lnTo>
                  <a:lnTo>
                    <a:pt x="17458" y="13034"/>
                  </a:lnTo>
                  <a:lnTo>
                    <a:pt x="18937" y="13034"/>
                  </a:lnTo>
                  <a:lnTo>
                    <a:pt x="18937" y="14524"/>
                  </a:lnTo>
                  <a:lnTo>
                    <a:pt x="19825" y="14524"/>
                  </a:lnTo>
                  <a:lnTo>
                    <a:pt x="19825" y="17131"/>
                  </a:lnTo>
                  <a:lnTo>
                    <a:pt x="20712" y="14524"/>
                  </a:lnTo>
                  <a:lnTo>
                    <a:pt x="21600" y="17131"/>
                  </a:lnTo>
                  <a:lnTo>
                    <a:pt x="21600" y="21600"/>
                  </a:lnTo>
                  <a:lnTo>
                    <a:pt x="20712" y="21600"/>
                  </a:lnTo>
                  <a:lnTo>
                    <a:pt x="20712" y="19366"/>
                  </a:lnTo>
                  <a:lnTo>
                    <a:pt x="13759" y="19366"/>
                  </a:lnTo>
                  <a:lnTo>
                    <a:pt x="12871" y="17131"/>
                  </a:lnTo>
                  <a:lnTo>
                    <a:pt x="11244" y="17131"/>
                  </a:lnTo>
                  <a:lnTo>
                    <a:pt x="10356" y="14524"/>
                  </a:lnTo>
                  <a:lnTo>
                    <a:pt x="6658" y="14524"/>
                  </a:lnTo>
                  <a:lnTo>
                    <a:pt x="6658" y="13034"/>
                  </a:lnTo>
                  <a:lnTo>
                    <a:pt x="4290" y="13034"/>
                  </a:lnTo>
                  <a:lnTo>
                    <a:pt x="4290" y="10800"/>
                  </a:lnTo>
                  <a:lnTo>
                    <a:pt x="888" y="10800"/>
                  </a:lnTo>
                  <a:lnTo>
                    <a:pt x="888" y="8566"/>
                  </a:lnTo>
                  <a:lnTo>
                    <a:pt x="0" y="8566"/>
                  </a:lnTo>
                  <a:lnTo>
                    <a:pt x="0" y="707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2" name="Freeform 1324"/>
            <p:cNvSpPr/>
            <p:nvPr/>
          </p:nvSpPr>
          <p:spPr>
            <a:xfrm>
              <a:off x="6103706" y="2757477"/>
              <a:ext cx="247266" cy="10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76"/>
                  </a:moveTo>
                  <a:lnTo>
                    <a:pt x="888" y="7076"/>
                  </a:lnTo>
                  <a:lnTo>
                    <a:pt x="888" y="2607"/>
                  </a:lnTo>
                  <a:lnTo>
                    <a:pt x="1479" y="2607"/>
                  </a:lnTo>
                  <a:lnTo>
                    <a:pt x="2515" y="0"/>
                  </a:lnTo>
                  <a:lnTo>
                    <a:pt x="2515" y="2607"/>
                  </a:lnTo>
                  <a:lnTo>
                    <a:pt x="3403" y="2607"/>
                  </a:lnTo>
                  <a:lnTo>
                    <a:pt x="3403" y="0"/>
                  </a:lnTo>
                  <a:lnTo>
                    <a:pt x="3403" y="2607"/>
                  </a:lnTo>
                  <a:lnTo>
                    <a:pt x="4290" y="2607"/>
                  </a:lnTo>
                  <a:lnTo>
                    <a:pt x="5178" y="4841"/>
                  </a:lnTo>
                  <a:lnTo>
                    <a:pt x="6066" y="4841"/>
                  </a:lnTo>
                  <a:lnTo>
                    <a:pt x="6066" y="7076"/>
                  </a:lnTo>
                  <a:lnTo>
                    <a:pt x="6658" y="7076"/>
                  </a:lnTo>
                  <a:lnTo>
                    <a:pt x="6658" y="8566"/>
                  </a:lnTo>
                  <a:lnTo>
                    <a:pt x="8581" y="8566"/>
                  </a:lnTo>
                  <a:lnTo>
                    <a:pt x="9468" y="7076"/>
                  </a:lnTo>
                  <a:lnTo>
                    <a:pt x="11244" y="7076"/>
                  </a:lnTo>
                  <a:lnTo>
                    <a:pt x="11244" y="4841"/>
                  </a:lnTo>
                  <a:lnTo>
                    <a:pt x="11836" y="7076"/>
                  </a:lnTo>
                  <a:lnTo>
                    <a:pt x="11836" y="4841"/>
                  </a:lnTo>
                  <a:lnTo>
                    <a:pt x="13759" y="4841"/>
                  </a:lnTo>
                  <a:lnTo>
                    <a:pt x="15534" y="8566"/>
                  </a:lnTo>
                  <a:lnTo>
                    <a:pt x="15534" y="10800"/>
                  </a:lnTo>
                  <a:lnTo>
                    <a:pt x="16422" y="10800"/>
                  </a:lnTo>
                  <a:lnTo>
                    <a:pt x="17458" y="13034"/>
                  </a:lnTo>
                  <a:lnTo>
                    <a:pt x="18937" y="13034"/>
                  </a:lnTo>
                  <a:lnTo>
                    <a:pt x="18937" y="14524"/>
                  </a:lnTo>
                  <a:lnTo>
                    <a:pt x="19825" y="14524"/>
                  </a:lnTo>
                  <a:lnTo>
                    <a:pt x="19825" y="17131"/>
                  </a:lnTo>
                  <a:lnTo>
                    <a:pt x="20712" y="14524"/>
                  </a:lnTo>
                  <a:lnTo>
                    <a:pt x="21600" y="17131"/>
                  </a:lnTo>
                  <a:lnTo>
                    <a:pt x="21600" y="21600"/>
                  </a:lnTo>
                  <a:lnTo>
                    <a:pt x="20712" y="21600"/>
                  </a:lnTo>
                  <a:lnTo>
                    <a:pt x="20712" y="19366"/>
                  </a:lnTo>
                  <a:lnTo>
                    <a:pt x="13759" y="19366"/>
                  </a:lnTo>
                  <a:lnTo>
                    <a:pt x="12871" y="17131"/>
                  </a:lnTo>
                  <a:lnTo>
                    <a:pt x="11244" y="17131"/>
                  </a:lnTo>
                  <a:lnTo>
                    <a:pt x="10356" y="14524"/>
                  </a:lnTo>
                  <a:lnTo>
                    <a:pt x="6658" y="14524"/>
                  </a:lnTo>
                  <a:lnTo>
                    <a:pt x="6658" y="13034"/>
                  </a:lnTo>
                  <a:lnTo>
                    <a:pt x="4290" y="13034"/>
                  </a:lnTo>
                  <a:lnTo>
                    <a:pt x="4290" y="10800"/>
                  </a:lnTo>
                  <a:lnTo>
                    <a:pt x="888" y="10800"/>
                  </a:lnTo>
                  <a:lnTo>
                    <a:pt x="888" y="8566"/>
                  </a:lnTo>
                  <a:lnTo>
                    <a:pt x="0" y="8566"/>
                  </a:lnTo>
                  <a:lnTo>
                    <a:pt x="0" y="707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3" name="Freeform 1325"/>
            <p:cNvSpPr/>
            <p:nvPr/>
          </p:nvSpPr>
          <p:spPr>
            <a:xfrm>
              <a:off x="5458448" y="2257776"/>
              <a:ext cx="59278" cy="12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06" y="21600"/>
                  </a:moveTo>
                  <a:lnTo>
                    <a:pt x="3703" y="21600"/>
                  </a:lnTo>
                  <a:lnTo>
                    <a:pt x="3703" y="18327"/>
                  </a:lnTo>
                  <a:lnTo>
                    <a:pt x="0" y="16364"/>
                  </a:lnTo>
                  <a:lnTo>
                    <a:pt x="0" y="5564"/>
                  </a:lnTo>
                  <a:lnTo>
                    <a:pt x="3703" y="3600"/>
                  </a:lnTo>
                  <a:lnTo>
                    <a:pt x="3703" y="0"/>
                  </a:lnTo>
                  <a:lnTo>
                    <a:pt x="7406" y="1309"/>
                  </a:lnTo>
                  <a:lnTo>
                    <a:pt x="11726" y="1309"/>
                  </a:lnTo>
                  <a:lnTo>
                    <a:pt x="11726" y="3600"/>
                  </a:lnTo>
                  <a:lnTo>
                    <a:pt x="19131" y="7527"/>
                  </a:lnTo>
                  <a:lnTo>
                    <a:pt x="19131" y="10800"/>
                  </a:lnTo>
                  <a:lnTo>
                    <a:pt x="21600" y="14400"/>
                  </a:lnTo>
                  <a:lnTo>
                    <a:pt x="21600" y="18327"/>
                  </a:lnTo>
                  <a:lnTo>
                    <a:pt x="19131" y="20291"/>
                  </a:lnTo>
                  <a:lnTo>
                    <a:pt x="19131" y="21600"/>
                  </a:lnTo>
                  <a:lnTo>
                    <a:pt x="740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4" name="Freeform 1326"/>
            <p:cNvSpPr/>
            <p:nvPr/>
          </p:nvSpPr>
          <p:spPr>
            <a:xfrm>
              <a:off x="5458448" y="2257776"/>
              <a:ext cx="59278" cy="12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06" y="21600"/>
                  </a:moveTo>
                  <a:lnTo>
                    <a:pt x="3703" y="21600"/>
                  </a:lnTo>
                  <a:lnTo>
                    <a:pt x="3703" y="18327"/>
                  </a:lnTo>
                  <a:lnTo>
                    <a:pt x="0" y="16364"/>
                  </a:lnTo>
                  <a:lnTo>
                    <a:pt x="0" y="5564"/>
                  </a:lnTo>
                  <a:lnTo>
                    <a:pt x="3703" y="3600"/>
                  </a:lnTo>
                  <a:lnTo>
                    <a:pt x="3703" y="0"/>
                  </a:lnTo>
                  <a:lnTo>
                    <a:pt x="7406" y="1309"/>
                  </a:lnTo>
                  <a:lnTo>
                    <a:pt x="11726" y="1309"/>
                  </a:lnTo>
                  <a:lnTo>
                    <a:pt x="11726" y="3600"/>
                  </a:lnTo>
                  <a:lnTo>
                    <a:pt x="19131" y="7527"/>
                  </a:lnTo>
                  <a:lnTo>
                    <a:pt x="19131" y="10800"/>
                  </a:lnTo>
                  <a:lnTo>
                    <a:pt x="21600" y="14400"/>
                  </a:lnTo>
                  <a:lnTo>
                    <a:pt x="21600" y="18327"/>
                  </a:lnTo>
                  <a:lnTo>
                    <a:pt x="19131" y="20291"/>
                  </a:lnTo>
                  <a:lnTo>
                    <a:pt x="19131" y="21600"/>
                  </a:lnTo>
                  <a:lnTo>
                    <a:pt x="740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5" name="Freeform 1327"/>
            <p:cNvSpPr/>
            <p:nvPr/>
          </p:nvSpPr>
          <p:spPr>
            <a:xfrm>
              <a:off x="6459360" y="782379"/>
              <a:ext cx="199846" cy="27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80" y="2304"/>
                  </a:moveTo>
                  <a:lnTo>
                    <a:pt x="2380" y="1440"/>
                  </a:lnTo>
                  <a:lnTo>
                    <a:pt x="1098" y="1440"/>
                  </a:lnTo>
                  <a:lnTo>
                    <a:pt x="1098" y="0"/>
                  </a:lnTo>
                  <a:lnTo>
                    <a:pt x="0" y="0"/>
                  </a:lnTo>
                  <a:lnTo>
                    <a:pt x="2380" y="0"/>
                  </a:lnTo>
                  <a:lnTo>
                    <a:pt x="4210" y="1440"/>
                  </a:lnTo>
                  <a:lnTo>
                    <a:pt x="4210" y="2304"/>
                  </a:lnTo>
                  <a:lnTo>
                    <a:pt x="5308" y="3168"/>
                  </a:lnTo>
                  <a:lnTo>
                    <a:pt x="5308" y="3744"/>
                  </a:lnTo>
                  <a:lnTo>
                    <a:pt x="6407" y="3744"/>
                  </a:lnTo>
                  <a:lnTo>
                    <a:pt x="7505" y="4752"/>
                  </a:lnTo>
                  <a:lnTo>
                    <a:pt x="7505" y="5616"/>
                  </a:lnTo>
                  <a:lnTo>
                    <a:pt x="8786" y="5616"/>
                  </a:lnTo>
                  <a:lnTo>
                    <a:pt x="8786" y="6480"/>
                  </a:lnTo>
                  <a:lnTo>
                    <a:pt x="10617" y="7920"/>
                  </a:lnTo>
                  <a:lnTo>
                    <a:pt x="10617" y="8928"/>
                  </a:lnTo>
                  <a:lnTo>
                    <a:pt x="11715" y="8928"/>
                  </a:lnTo>
                  <a:lnTo>
                    <a:pt x="15925" y="12096"/>
                  </a:lnTo>
                  <a:lnTo>
                    <a:pt x="17024" y="12096"/>
                  </a:lnTo>
                  <a:lnTo>
                    <a:pt x="18122" y="12672"/>
                  </a:lnTo>
                  <a:lnTo>
                    <a:pt x="18122" y="13536"/>
                  </a:lnTo>
                  <a:lnTo>
                    <a:pt x="19220" y="14544"/>
                  </a:lnTo>
                  <a:lnTo>
                    <a:pt x="18122" y="14544"/>
                  </a:lnTo>
                  <a:lnTo>
                    <a:pt x="18122" y="13536"/>
                  </a:lnTo>
                  <a:lnTo>
                    <a:pt x="17024" y="12672"/>
                  </a:lnTo>
                  <a:lnTo>
                    <a:pt x="15925" y="12672"/>
                  </a:lnTo>
                  <a:lnTo>
                    <a:pt x="15925" y="12096"/>
                  </a:lnTo>
                  <a:lnTo>
                    <a:pt x="15193" y="12096"/>
                  </a:lnTo>
                  <a:lnTo>
                    <a:pt x="15193" y="14544"/>
                  </a:lnTo>
                  <a:lnTo>
                    <a:pt x="15925" y="15408"/>
                  </a:lnTo>
                  <a:lnTo>
                    <a:pt x="15925" y="15984"/>
                  </a:lnTo>
                  <a:lnTo>
                    <a:pt x="18122" y="16848"/>
                  </a:lnTo>
                  <a:lnTo>
                    <a:pt x="19220" y="17712"/>
                  </a:lnTo>
                  <a:lnTo>
                    <a:pt x="19220" y="18288"/>
                  </a:lnTo>
                  <a:lnTo>
                    <a:pt x="21600" y="20160"/>
                  </a:lnTo>
                  <a:lnTo>
                    <a:pt x="20319" y="20160"/>
                  </a:lnTo>
                  <a:lnTo>
                    <a:pt x="20319" y="19296"/>
                  </a:lnTo>
                  <a:lnTo>
                    <a:pt x="19220" y="19296"/>
                  </a:lnTo>
                  <a:lnTo>
                    <a:pt x="19220" y="21600"/>
                  </a:lnTo>
                  <a:lnTo>
                    <a:pt x="18122" y="21024"/>
                  </a:lnTo>
                  <a:lnTo>
                    <a:pt x="18122" y="20160"/>
                  </a:lnTo>
                  <a:lnTo>
                    <a:pt x="17024" y="20160"/>
                  </a:lnTo>
                  <a:lnTo>
                    <a:pt x="17024" y="19296"/>
                  </a:lnTo>
                  <a:lnTo>
                    <a:pt x="15925" y="19296"/>
                  </a:lnTo>
                  <a:lnTo>
                    <a:pt x="15925" y="16848"/>
                  </a:lnTo>
                  <a:lnTo>
                    <a:pt x="15193" y="16848"/>
                  </a:lnTo>
                  <a:lnTo>
                    <a:pt x="15193" y="15408"/>
                  </a:lnTo>
                  <a:lnTo>
                    <a:pt x="13912" y="15408"/>
                  </a:lnTo>
                  <a:lnTo>
                    <a:pt x="13912" y="14544"/>
                  </a:lnTo>
                  <a:lnTo>
                    <a:pt x="12814" y="14544"/>
                  </a:lnTo>
                  <a:lnTo>
                    <a:pt x="11715" y="13536"/>
                  </a:lnTo>
                  <a:lnTo>
                    <a:pt x="11715" y="12096"/>
                  </a:lnTo>
                  <a:lnTo>
                    <a:pt x="10617" y="12096"/>
                  </a:lnTo>
                  <a:lnTo>
                    <a:pt x="10617" y="11232"/>
                  </a:lnTo>
                  <a:lnTo>
                    <a:pt x="9519" y="10368"/>
                  </a:lnTo>
                  <a:lnTo>
                    <a:pt x="8786" y="9504"/>
                  </a:lnTo>
                  <a:lnTo>
                    <a:pt x="8786" y="8928"/>
                  </a:lnTo>
                  <a:lnTo>
                    <a:pt x="7505" y="8928"/>
                  </a:lnTo>
                  <a:lnTo>
                    <a:pt x="7505" y="7056"/>
                  </a:lnTo>
                  <a:lnTo>
                    <a:pt x="6407" y="6480"/>
                  </a:lnTo>
                  <a:lnTo>
                    <a:pt x="5308" y="6480"/>
                  </a:lnTo>
                  <a:lnTo>
                    <a:pt x="4210" y="5616"/>
                  </a:lnTo>
                  <a:lnTo>
                    <a:pt x="3112" y="5616"/>
                  </a:lnTo>
                  <a:lnTo>
                    <a:pt x="2380" y="3744"/>
                  </a:lnTo>
                  <a:lnTo>
                    <a:pt x="2380" y="230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6" name="Freeform 1328"/>
            <p:cNvSpPr/>
            <p:nvPr/>
          </p:nvSpPr>
          <p:spPr>
            <a:xfrm>
              <a:off x="6459360" y="782379"/>
              <a:ext cx="199846" cy="27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80" y="2304"/>
                  </a:moveTo>
                  <a:lnTo>
                    <a:pt x="2380" y="1440"/>
                  </a:lnTo>
                  <a:lnTo>
                    <a:pt x="1098" y="1440"/>
                  </a:lnTo>
                  <a:lnTo>
                    <a:pt x="1098" y="0"/>
                  </a:lnTo>
                  <a:lnTo>
                    <a:pt x="0" y="0"/>
                  </a:lnTo>
                  <a:lnTo>
                    <a:pt x="2380" y="0"/>
                  </a:lnTo>
                  <a:lnTo>
                    <a:pt x="4210" y="1440"/>
                  </a:lnTo>
                  <a:lnTo>
                    <a:pt x="4210" y="2304"/>
                  </a:lnTo>
                  <a:lnTo>
                    <a:pt x="5308" y="3168"/>
                  </a:lnTo>
                  <a:lnTo>
                    <a:pt x="5308" y="3744"/>
                  </a:lnTo>
                  <a:lnTo>
                    <a:pt x="6407" y="3744"/>
                  </a:lnTo>
                  <a:lnTo>
                    <a:pt x="7505" y="4752"/>
                  </a:lnTo>
                  <a:lnTo>
                    <a:pt x="7505" y="5616"/>
                  </a:lnTo>
                  <a:lnTo>
                    <a:pt x="8786" y="5616"/>
                  </a:lnTo>
                  <a:lnTo>
                    <a:pt x="8786" y="6480"/>
                  </a:lnTo>
                  <a:lnTo>
                    <a:pt x="10617" y="7920"/>
                  </a:lnTo>
                  <a:lnTo>
                    <a:pt x="10617" y="8928"/>
                  </a:lnTo>
                  <a:lnTo>
                    <a:pt x="11715" y="8928"/>
                  </a:lnTo>
                  <a:lnTo>
                    <a:pt x="15925" y="12096"/>
                  </a:lnTo>
                  <a:lnTo>
                    <a:pt x="17024" y="12096"/>
                  </a:lnTo>
                  <a:lnTo>
                    <a:pt x="18122" y="12672"/>
                  </a:lnTo>
                  <a:lnTo>
                    <a:pt x="18122" y="13536"/>
                  </a:lnTo>
                  <a:lnTo>
                    <a:pt x="19220" y="14544"/>
                  </a:lnTo>
                  <a:lnTo>
                    <a:pt x="18122" y="14544"/>
                  </a:lnTo>
                  <a:lnTo>
                    <a:pt x="18122" y="13536"/>
                  </a:lnTo>
                  <a:lnTo>
                    <a:pt x="17024" y="12672"/>
                  </a:lnTo>
                  <a:lnTo>
                    <a:pt x="15925" y="12672"/>
                  </a:lnTo>
                  <a:lnTo>
                    <a:pt x="15925" y="12096"/>
                  </a:lnTo>
                  <a:lnTo>
                    <a:pt x="15193" y="12096"/>
                  </a:lnTo>
                  <a:lnTo>
                    <a:pt x="15193" y="14544"/>
                  </a:lnTo>
                  <a:lnTo>
                    <a:pt x="15925" y="15408"/>
                  </a:lnTo>
                  <a:lnTo>
                    <a:pt x="15925" y="15984"/>
                  </a:lnTo>
                  <a:lnTo>
                    <a:pt x="18122" y="16848"/>
                  </a:lnTo>
                  <a:lnTo>
                    <a:pt x="19220" y="17712"/>
                  </a:lnTo>
                  <a:lnTo>
                    <a:pt x="19220" y="18288"/>
                  </a:lnTo>
                  <a:lnTo>
                    <a:pt x="21600" y="20160"/>
                  </a:lnTo>
                  <a:lnTo>
                    <a:pt x="20319" y="20160"/>
                  </a:lnTo>
                  <a:lnTo>
                    <a:pt x="20319" y="19296"/>
                  </a:lnTo>
                  <a:lnTo>
                    <a:pt x="19220" y="19296"/>
                  </a:lnTo>
                  <a:lnTo>
                    <a:pt x="19220" y="21600"/>
                  </a:lnTo>
                  <a:lnTo>
                    <a:pt x="18122" y="21024"/>
                  </a:lnTo>
                  <a:lnTo>
                    <a:pt x="18122" y="20160"/>
                  </a:lnTo>
                  <a:lnTo>
                    <a:pt x="17024" y="20160"/>
                  </a:lnTo>
                  <a:lnTo>
                    <a:pt x="17024" y="19296"/>
                  </a:lnTo>
                  <a:lnTo>
                    <a:pt x="15925" y="19296"/>
                  </a:lnTo>
                  <a:lnTo>
                    <a:pt x="15925" y="16848"/>
                  </a:lnTo>
                  <a:lnTo>
                    <a:pt x="15193" y="16848"/>
                  </a:lnTo>
                  <a:lnTo>
                    <a:pt x="15193" y="15408"/>
                  </a:lnTo>
                  <a:lnTo>
                    <a:pt x="13912" y="15408"/>
                  </a:lnTo>
                  <a:lnTo>
                    <a:pt x="13912" y="14544"/>
                  </a:lnTo>
                  <a:lnTo>
                    <a:pt x="12814" y="14544"/>
                  </a:lnTo>
                  <a:lnTo>
                    <a:pt x="11715" y="13536"/>
                  </a:lnTo>
                  <a:lnTo>
                    <a:pt x="11715" y="12096"/>
                  </a:lnTo>
                  <a:lnTo>
                    <a:pt x="10617" y="12096"/>
                  </a:lnTo>
                  <a:lnTo>
                    <a:pt x="10617" y="11232"/>
                  </a:lnTo>
                  <a:lnTo>
                    <a:pt x="9519" y="10368"/>
                  </a:lnTo>
                  <a:lnTo>
                    <a:pt x="8786" y="9504"/>
                  </a:lnTo>
                  <a:lnTo>
                    <a:pt x="8786" y="8928"/>
                  </a:lnTo>
                  <a:lnTo>
                    <a:pt x="7505" y="8928"/>
                  </a:lnTo>
                  <a:lnTo>
                    <a:pt x="7505" y="7056"/>
                  </a:lnTo>
                  <a:lnTo>
                    <a:pt x="6407" y="6480"/>
                  </a:lnTo>
                  <a:lnTo>
                    <a:pt x="5308" y="6480"/>
                  </a:lnTo>
                  <a:lnTo>
                    <a:pt x="4210" y="5616"/>
                  </a:lnTo>
                  <a:lnTo>
                    <a:pt x="3112" y="5616"/>
                  </a:lnTo>
                  <a:lnTo>
                    <a:pt x="2380" y="3744"/>
                  </a:lnTo>
                  <a:lnTo>
                    <a:pt x="2380" y="230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7" name="Freeform 1329"/>
            <p:cNvSpPr/>
            <p:nvPr/>
          </p:nvSpPr>
          <p:spPr>
            <a:xfrm>
              <a:off x="6637188" y="1066881"/>
              <a:ext cx="140570" cy="12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4" y="21600"/>
                  </a:moveTo>
                  <a:lnTo>
                    <a:pt x="3383" y="21600"/>
                  </a:lnTo>
                  <a:lnTo>
                    <a:pt x="4424" y="21600"/>
                  </a:lnTo>
                  <a:lnTo>
                    <a:pt x="3383" y="19694"/>
                  </a:lnTo>
                  <a:lnTo>
                    <a:pt x="3383" y="17788"/>
                  </a:lnTo>
                  <a:lnTo>
                    <a:pt x="1561" y="17788"/>
                  </a:lnTo>
                  <a:lnTo>
                    <a:pt x="1561" y="14612"/>
                  </a:lnTo>
                  <a:lnTo>
                    <a:pt x="4424" y="14612"/>
                  </a:lnTo>
                  <a:lnTo>
                    <a:pt x="4424" y="10482"/>
                  </a:lnTo>
                  <a:lnTo>
                    <a:pt x="3383" y="10482"/>
                  </a:lnTo>
                  <a:lnTo>
                    <a:pt x="3383" y="4129"/>
                  </a:lnTo>
                  <a:lnTo>
                    <a:pt x="1561" y="4129"/>
                  </a:lnTo>
                  <a:lnTo>
                    <a:pt x="1561" y="1906"/>
                  </a:lnTo>
                  <a:lnTo>
                    <a:pt x="0" y="1906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3383" y="1906"/>
                  </a:lnTo>
                  <a:lnTo>
                    <a:pt x="4424" y="1906"/>
                  </a:lnTo>
                  <a:lnTo>
                    <a:pt x="4424" y="4129"/>
                  </a:lnTo>
                  <a:lnTo>
                    <a:pt x="5986" y="4129"/>
                  </a:lnTo>
                  <a:lnTo>
                    <a:pt x="5986" y="5400"/>
                  </a:lnTo>
                  <a:lnTo>
                    <a:pt x="9108" y="5400"/>
                  </a:lnTo>
                  <a:lnTo>
                    <a:pt x="9108" y="7306"/>
                  </a:lnTo>
                  <a:lnTo>
                    <a:pt x="12492" y="7306"/>
                  </a:lnTo>
                  <a:lnTo>
                    <a:pt x="13533" y="9212"/>
                  </a:lnTo>
                  <a:lnTo>
                    <a:pt x="15094" y="9212"/>
                  </a:lnTo>
                  <a:lnTo>
                    <a:pt x="15094" y="5400"/>
                  </a:lnTo>
                  <a:lnTo>
                    <a:pt x="16655" y="7306"/>
                  </a:lnTo>
                  <a:lnTo>
                    <a:pt x="16655" y="9212"/>
                  </a:lnTo>
                  <a:lnTo>
                    <a:pt x="18217" y="9212"/>
                  </a:lnTo>
                  <a:lnTo>
                    <a:pt x="18217" y="10482"/>
                  </a:lnTo>
                  <a:lnTo>
                    <a:pt x="19778" y="10482"/>
                  </a:lnTo>
                  <a:lnTo>
                    <a:pt x="19778" y="12388"/>
                  </a:lnTo>
                  <a:lnTo>
                    <a:pt x="21600" y="12388"/>
                  </a:lnTo>
                  <a:lnTo>
                    <a:pt x="18217" y="12388"/>
                  </a:lnTo>
                  <a:lnTo>
                    <a:pt x="18217" y="14612"/>
                  </a:lnTo>
                  <a:lnTo>
                    <a:pt x="15094" y="14612"/>
                  </a:lnTo>
                  <a:lnTo>
                    <a:pt x="15094" y="17788"/>
                  </a:lnTo>
                  <a:lnTo>
                    <a:pt x="10670" y="17788"/>
                  </a:lnTo>
                  <a:lnTo>
                    <a:pt x="10670" y="16518"/>
                  </a:lnTo>
                  <a:lnTo>
                    <a:pt x="5986" y="16518"/>
                  </a:lnTo>
                  <a:lnTo>
                    <a:pt x="5986" y="17788"/>
                  </a:lnTo>
                  <a:lnTo>
                    <a:pt x="4424" y="17788"/>
                  </a:lnTo>
                  <a:lnTo>
                    <a:pt x="7547" y="17788"/>
                  </a:lnTo>
                  <a:lnTo>
                    <a:pt x="7547" y="21600"/>
                  </a:lnTo>
                  <a:lnTo>
                    <a:pt x="442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8" name="Freeform 1330"/>
            <p:cNvSpPr/>
            <p:nvPr/>
          </p:nvSpPr>
          <p:spPr>
            <a:xfrm>
              <a:off x="6637188" y="1066881"/>
              <a:ext cx="140570" cy="12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4" y="21600"/>
                  </a:moveTo>
                  <a:lnTo>
                    <a:pt x="3383" y="21600"/>
                  </a:lnTo>
                  <a:lnTo>
                    <a:pt x="4424" y="21600"/>
                  </a:lnTo>
                  <a:lnTo>
                    <a:pt x="3383" y="19694"/>
                  </a:lnTo>
                  <a:lnTo>
                    <a:pt x="3383" y="17788"/>
                  </a:lnTo>
                  <a:lnTo>
                    <a:pt x="1561" y="17788"/>
                  </a:lnTo>
                  <a:lnTo>
                    <a:pt x="1561" y="14612"/>
                  </a:lnTo>
                  <a:lnTo>
                    <a:pt x="4424" y="14612"/>
                  </a:lnTo>
                  <a:lnTo>
                    <a:pt x="4424" y="10482"/>
                  </a:lnTo>
                  <a:lnTo>
                    <a:pt x="3383" y="10482"/>
                  </a:lnTo>
                  <a:lnTo>
                    <a:pt x="3383" y="4129"/>
                  </a:lnTo>
                  <a:lnTo>
                    <a:pt x="1561" y="4129"/>
                  </a:lnTo>
                  <a:lnTo>
                    <a:pt x="1561" y="1906"/>
                  </a:lnTo>
                  <a:lnTo>
                    <a:pt x="0" y="1906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3383" y="1906"/>
                  </a:lnTo>
                  <a:lnTo>
                    <a:pt x="4424" y="1906"/>
                  </a:lnTo>
                  <a:lnTo>
                    <a:pt x="4424" y="4129"/>
                  </a:lnTo>
                  <a:lnTo>
                    <a:pt x="5986" y="4129"/>
                  </a:lnTo>
                  <a:lnTo>
                    <a:pt x="5986" y="5400"/>
                  </a:lnTo>
                  <a:lnTo>
                    <a:pt x="9108" y="5400"/>
                  </a:lnTo>
                  <a:lnTo>
                    <a:pt x="9108" y="7306"/>
                  </a:lnTo>
                  <a:lnTo>
                    <a:pt x="12492" y="7306"/>
                  </a:lnTo>
                  <a:lnTo>
                    <a:pt x="13533" y="9212"/>
                  </a:lnTo>
                  <a:lnTo>
                    <a:pt x="15094" y="9212"/>
                  </a:lnTo>
                  <a:lnTo>
                    <a:pt x="15094" y="5400"/>
                  </a:lnTo>
                  <a:lnTo>
                    <a:pt x="16655" y="7306"/>
                  </a:lnTo>
                  <a:lnTo>
                    <a:pt x="16655" y="9212"/>
                  </a:lnTo>
                  <a:lnTo>
                    <a:pt x="18217" y="9212"/>
                  </a:lnTo>
                  <a:lnTo>
                    <a:pt x="18217" y="10482"/>
                  </a:lnTo>
                  <a:lnTo>
                    <a:pt x="19778" y="10482"/>
                  </a:lnTo>
                  <a:lnTo>
                    <a:pt x="19778" y="12388"/>
                  </a:lnTo>
                  <a:lnTo>
                    <a:pt x="21600" y="12388"/>
                  </a:lnTo>
                  <a:lnTo>
                    <a:pt x="18217" y="12388"/>
                  </a:lnTo>
                  <a:lnTo>
                    <a:pt x="18217" y="14612"/>
                  </a:lnTo>
                  <a:lnTo>
                    <a:pt x="15094" y="14612"/>
                  </a:lnTo>
                  <a:lnTo>
                    <a:pt x="15094" y="17788"/>
                  </a:lnTo>
                  <a:lnTo>
                    <a:pt x="10670" y="17788"/>
                  </a:lnTo>
                  <a:lnTo>
                    <a:pt x="10670" y="16518"/>
                  </a:lnTo>
                  <a:lnTo>
                    <a:pt x="5986" y="16518"/>
                  </a:lnTo>
                  <a:lnTo>
                    <a:pt x="5986" y="17788"/>
                  </a:lnTo>
                  <a:lnTo>
                    <a:pt x="4424" y="17788"/>
                  </a:lnTo>
                  <a:lnTo>
                    <a:pt x="7547" y="17788"/>
                  </a:lnTo>
                  <a:lnTo>
                    <a:pt x="7547" y="21600"/>
                  </a:lnTo>
                  <a:lnTo>
                    <a:pt x="4424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9" name="Freeform 1331"/>
            <p:cNvSpPr/>
            <p:nvPr/>
          </p:nvSpPr>
          <p:spPr>
            <a:xfrm>
              <a:off x="6567750" y="1201836"/>
              <a:ext cx="210007" cy="25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06" y="16238"/>
                  </a:moveTo>
                  <a:lnTo>
                    <a:pt x="6097" y="16238"/>
                  </a:lnTo>
                  <a:lnTo>
                    <a:pt x="7142" y="15472"/>
                  </a:lnTo>
                  <a:lnTo>
                    <a:pt x="9406" y="15472"/>
                  </a:lnTo>
                  <a:lnTo>
                    <a:pt x="9406" y="16238"/>
                  </a:lnTo>
                  <a:lnTo>
                    <a:pt x="10103" y="16238"/>
                  </a:lnTo>
                  <a:lnTo>
                    <a:pt x="10103" y="15472"/>
                  </a:lnTo>
                  <a:lnTo>
                    <a:pt x="9406" y="14553"/>
                  </a:lnTo>
                  <a:lnTo>
                    <a:pt x="10103" y="14553"/>
                  </a:lnTo>
                  <a:lnTo>
                    <a:pt x="10103" y="11183"/>
                  </a:lnTo>
                  <a:lnTo>
                    <a:pt x="11148" y="11183"/>
                  </a:lnTo>
                  <a:lnTo>
                    <a:pt x="11148" y="12102"/>
                  </a:lnTo>
                  <a:lnTo>
                    <a:pt x="11148" y="11183"/>
                  </a:lnTo>
                  <a:lnTo>
                    <a:pt x="13239" y="11183"/>
                  </a:lnTo>
                  <a:lnTo>
                    <a:pt x="14284" y="10111"/>
                  </a:lnTo>
                  <a:lnTo>
                    <a:pt x="13239" y="9498"/>
                  </a:lnTo>
                  <a:lnTo>
                    <a:pt x="13239" y="8579"/>
                  </a:lnTo>
                  <a:lnTo>
                    <a:pt x="12194" y="8579"/>
                  </a:lnTo>
                  <a:lnTo>
                    <a:pt x="14284" y="8579"/>
                  </a:lnTo>
                  <a:lnTo>
                    <a:pt x="14284" y="9498"/>
                  </a:lnTo>
                  <a:lnTo>
                    <a:pt x="15503" y="9498"/>
                  </a:lnTo>
                  <a:lnTo>
                    <a:pt x="15503" y="8579"/>
                  </a:lnTo>
                  <a:lnTo>
                    <a:pt x="14284" y="6740"/>
                  </a:lnTo>
                  <a:lnTo>
                    <a:pt x="14284" y="6128"/>
                  </a:lnTo>
                  <a:lnTo>
                    <a:pt x="13239" y="5055"/>
                  </a:lnTo>
                  <a:lnTo>
                    <a:pt x="13239" y="3217"/>
                  </a:lnTo>
                  <a:lnTo>
                    <a:pt x="12194" y="2604"/>
                  </a:lnTo>
                  <a:lnTo>
                    <a:pt x="12194" y="766"/>
                  </a:lnTo>
                  <a:lnTo>
                    <a:pt x="13239" y="766"/>
                  </a:lnTo>
                  <a:lnTo>
                    <a:pt x="13239" y="0"/>
                  </a:lnTo>
                  <a:lnTo>
                    <a:pt x="14284" y="0"/>
                  </a:lnTo>
                  <a:lnTo>
                    <a:pt x="15503" y="766"/>
                  </a:lnTo>
                  <a:lnTo>
                    <a:pt x="16200" y="1685"/>
                  </a:lnTo>
                  <a:lnTo>
                    <a:pt x="17245" y="2604"/>
                  </a:lnTo>
                  <a:lnTo>
                    <a:pt x="18290" y="3217"/>
                  </a:lnTo>
                  <a:lnTo>
                    <a:pt x="18290" y="4136"/>
                  </a:lnTo>
                  <a:lnTo>
                    <a:pt x="19335" y="5055"/>
                  </a:lnTo>
                  <a:lnTo>
                    <a:pt x="19335" y="8579"/>
                  </a:lnTo>
                  <a:lnTo>
                    <a:pt x="18290" y="8579"/>
                  </a:lnTo>
                  <a:lnTo>
                    <a:pt x="19335" y="9498"/>
                  </a:lnTo>
                  <a:lnTo>
                    <a:pt x="19335" y="10111"/>
                  </a:lnTo>
                  <a:lnTo>
                    <a:pt x="20381" y="11183"/>
                  </a:lnTo>
                  <a:lnTo>
                    <a:pt x="20381" y="13634"/>
                  </a:lnTo>
                  <a:lnTo>
                    <a:pt x="21600" y="14553"/>
                  </a:lnTo>
                  <a:lnTo>
                    <a:pt x="21600" y="17157"/>
                  </a:lnTo>
                  <a:lnTo>
                    <a:pt x="20381" y="17157"/>
                  </a:lnTo>
                  <a:lnTo>
                    <a:pt x="20381" y="16238"/>
                  </a:lnTo>
                  <a:lnTo>
                    <a:pt x="19335" y="16238"/>
                  </a:lnTo>
                  <a:lnTo>
                    <a:pt x="19335" y="18077"/>
                  </a:lnTo>
                  <a:lnTo>
                    <a:pt x="18290" y="18996"/>
                  </a:lnTo>
                  <a:lnTo>
                    <a:pt x="18290" y="17157"/>
                  </a:lnTo>
                  <a:lnTo>
                    <a:pt x="16200" y="17157"/>
                  </a:lnTo>
                  <a:lnTo>
                    <a:pt x="16200" y="18996"/>
                  </a:lnTo>
                  <a:lnTo>
                    <a:pt x="15503" y="18996"/>
                  </a:lnTo>
                  <a:lnTo>
                    <a:pt x="14284" y="18077"/>
                  </a:lnTo>
                  <a:lnTo>
                    <a:pt x="13239" y="18077"/>
                  </a:lnTo>
                  <a:lnTo>
                    <a:pt x="13239" y="21600"/>
                  </a:lnTo>
                  <a:lnTo>
                    <a:pt x="11148" y="21600"/>
                  </a:lnTo>
                  <a:lnTo>
                    <a:pt x="11148" y="19609"/>
                  </a:lnTo>
                  <a:lnTo>
                    <a:pt x="10103" y="18996"/>
                  </a:lnTo>
                  <a:lnTo>
                    <a:pt x="9406" y="18996"/>
                  </a:lnTo>
                  <a:lnTo>
                    <a:pt x="9406" y="18077"/>
                  </a:lnTo>
                  <a:lnTo>
                    <a:pt x="7142" y="18077"/>
                  </a:lnTo>
                  <a:lnTo>
                    <a:pt x="6097" y="18996"/>
                  </a:lnTo>
                  <a:lnTo>
                    <a:pt x="4006" y="18996"/>
                  </a:lnTo>
                  <a:lnTo>
                    <a:pt x="4006" y="20528"/>
                  </a:lnTo>
                  <a:lnTo>
                    <a:pt x="3310" y="20528"/>
                  </a:lnTo>
                  <a:lnTo>
                    <a:pt x="2090" y="21600"/>
                  </a:lnTo>
                  <a:lnTo>
                    <a:pt x="1045" y="21600"/>
                  </a:lnTo>
                  <a:lnTo>
                    <a:pt x="1045" y="20528"/>
                  </a:lnTo>
                  <a:lnTo>
                    <a:pt x="0" y="20528"/>
                  </a:lnTo>
                  <a:lnTo>
                    <a:pt x="0" y="18996"/>
                  </a:lnTo>
                  <a:lnTo>
                    <a:pt x="2090" y="18996"/>
                  </a:lnTo>
                  <a:lnTo>
                    <a:pt x="2090" y="18077"/>
                  </a:lnTo>
                  <a:lnTo>
                    <a:pt x="3310" y="18077"/>
                  </a:lnTo>
                  <a:lnTo>
                    <a:pt x="3310" y="16238"/>
                  </a:lnTo>
                  <a:lnTo>
                    <a:pt x="4006" y="162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0" name="Freeform 1332"/>
            <p:cNvSpPr/>
            <p:nvPr/>
          </p:nvSpPr>
          <p:spPr>
            <a:xfrm>
              <a:off x="6567750" y="1201836"/>
              <a:ext cx="210007" cy="25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06" y="16238"/>
                  </a:moveTo>
                  <a:lnTo>
                    <a:pt x="6097" y="16238"/>
                  </a:lnTo>
                  <a:lnTo>
                    <a:pt x="7142" y="15472"/>
                  </a:lnTo>
                  <a:lnTo>
                    <a:pt x="9406" y="15472"/>
                  </a:lnTo>
                  <a:lnTo>
                    <a:pt x="9406" y="16238"/>
                  </a:lnTo>
                  <a:lnTo>
                    <a:pt x="10103" y="16238"/>
                  </a:lnTo>
                  <a:lnTo>
                    <a:pt x="10103" y="15472"/>
                  </a:lnTo>
                  <a:lnTo>
                    <a:pt x="9406" y="14553"/>
                  </a:lnTo>
                  <a:lnTo>
                    <a:pt x="10103" y="14553"/>
                  </a:lnTo>
                  <a:lnTo>
                    <a:pt x="10103" y="11183"/>
                  </a:lnTo>
                  <a:lnTo>
                    <a:pt x="11148" y="11183"/>
                  </a:lnTo>
                  <a:lnTo>
                    <a:pt x="11148" y="12102"/>
                  </a:lnTo>
                  <a:lnTo>
                    <a:pt x="11148" y="11183"/>
                  </a:lnTo>
                  <a:lnTo>
                    <a:pt x="13239" y="11183"/>
                  </a:lnTo>
                  <a:lnTo>
                    <a:pt x="14284" y="10111"/>
                  </a:lnTo>
                  <a:lnTo>
                    <a:pt x="13239" y="9498"/>
                  </a:lnTo>
                  <a:lnTo>
                    <a:pt x="13239" y="8579"/>
                  </a:lnTo>
                  <a:lnTo>
                    <a:pt x="12194" y="8579"/>
                  </a:lnTo>
                  <a:lnTo>
                    <a:pt x="14284" y="8579"/>
                  </a:lnTo>
                  <a:lnTo>
                    <a:pt x="14284" y="9498"/>
                  </a:lnTo>
                  <a:lnTo>
                    <a:pt x="15503" y="9498"/>
                  </a:lnTo>
                  <a:lnTo>
                    <a:pt x="15503" y="8579"/>
                  </a:lnTo>
                  <a:lnTo>
                    <a:pt x="14284" y="6740"/>
                  </a:lnTo>
                  <a:lnTo>
                    <a:pt x="14284" y="6128"/>
                  </a:lnTo>
                  <a:lnTo>
                    <a:pt x="13239" y="5055"/>
                  </a:lnTo>
                  <a:lnTo>
                    <a:pt x="13239" y="3217"/>
                  </a:lnTo>
                  <a:lnTo>
                    <a:pt x="12194" y="2604"/>
                  </a:lnTo>
                  <a:lnTo>
                    <a:pt x="12194" y="766"/>
                  </a:lnTo>
                  <a:lnTo>
                    <a:pt x="13239" y="766"/>
                  </a:lnTo>
                  <a:lnTo>
                    <a:pt x="13239" y="0"/>
                  </a:lnTo>
                  <a:lnTo>
                    <a:pt x="14284" y="0"/>
                  </a:lnTo>
                  <a:lnTo>
                    <a:pt x="15503" y="766"/>
                  </a:lnTo>
                  <a:lnTo>
                    <a:pt x="16200" y="1685"/>
                  </a:lnTo>
                  <a:lnTo>
                    <a:pt x="17245" y="2604"/>
                  </a:lnTo>
                  <a:lnTo>
                    <a:pt x="18290" y="3217"/>
                  </a:lnTo>
                  <a:lnTo>
                    <a:pt x="18290" y="4136"/>
                  </a:lnTo>
                  <a:lnTo>
                    <a:pt x="19335" y="5055"/>
                  </a:lnTo>
                  <a:lnTo>
                    <a:pt x="19335" y="8579"/>
                  </a:lnTo>
                  <a:lnTo>
                    <a:pt x="18290" y="8579"/>
                  </a:lnTo>
                  <a:lnTo>
                    <a:pt x="19335" y="9498"/>
                  </a:lnTo>
                  <a:lnTo>
                    <a:pt x="19335" y="10111"/>
                  </a:lnTo>
                  <a:lnTo>
                    <a:pt x="20381" y="11183"/>
                  </a:lnTo>
                  <a:lnTo>
                    <a:pt x="20381" y="13634"/>
                  </a:lnTo>
                  <a:lnTo>
                    <a:pt x="21600" y="14553"/>
                  </a:lnTo>
                  <a:lnTo>
                    <a:pt x="21600" y="17157"/>
                  </a:lnTo>
                  <a:lnTo>
                    <a:pt x="20381" y="17157"/>
                  </a:lnTo>
                  <a:lnTo>
                    <a:pt x="20381" y="16238"/>
                  </a:lnTo>
                  <a:lnTo>
                    <a:pt x="19335" y="16238"/>
                  </a:lnTo>
                  <a:lnTo>
                    <a:pt x="19335" y="18077"/>
                  </a:lnTo>
                  <a:lnTo>
                    <a:pt x="18290" y="18996"/>
                  </a:lnTo>
                  <a:lnTo>
                    <a:pt x="18290" y="17157"/>
                  </a:lnTo>
                  <a:lnTo>
                    <a:pt x="16200" y="17157"/>
                  </a:lnTo>
                  <a:lnTo>
                    <a:pt x="16200" y="18996"/>
                  </a:lnTo>
                  <a:lnTo>
                    <a:pt x="15503" y="18996"/>
                  </a:lnTo>
                  <a:lnTo>
                    <a:pt x="14284" y="18077"/>
                  </a:lnTo>
                  <a:lnTo>
                    <a:pt x="13239" y="18077"/>
                  </a:lnTo>
                  <a:lnTo>
                    <a:pt x="13239" y="21600"/>
                  </a:lnTo>
                  <a:lnTo>
                    <a:pt x="11148" y="21600"/>
                  </a:lnTo>
                  <a:lnTo>
                    <a:pt x="11148" y="19609"/>
                  </a:lnTo>
                  <a:lnTo>
                    <a:pt x="10103" y="18996"/>
                  </a:lnTo>
                  <a:lnTo>
                    <a:pt x="9406" y="18996"/>
                  </a:lnTo>
                  <a:lnTo>
                    <a:pt x="9406" y="18077"/>
                  </a:lnTo>
                  <a:lnTo>
                    <a:pt x="7142" y="18077"/>
                  </a:lnTo>
                  <a:lnTo>
                    <a:pt x="6097" y="18996"/>
                  </a:lnTo>
                  <a:lnTo>
                    <a:pt x="4006" y="18996"/>
                  </a:lnTo>
                  <a:lnTo>
                    <a:pt x="4006" y="20528"/>
                  </a:lnTo>
                  <a:lnTo>
                    <a:pt x="3310" y="20528"/>
                  </a:lnTo>
                  <a:lnTo>
                    <a:pt x="2090" y="21600"/>
                  </a:lnTo>
                  <a:lnTo>
                    <a:pt x="1045" y="21600"/>
                  </a:lnTo>
                  <a:lnTo>
                    <a:pt x="1045" y="20528"/>
                  </a:lnTo>
                  <a:lnTo>
                    <a:pt x="0" y="20528"/>
                  </a:lnTo>
                  <a:lnTo>
                    <a:pt x="0" y="18996"/>
                  </a:lnTo>
                  <a:lnTo>
                    <a:pt x="2090" y="18996"/>
                  </a:lnTo>
                  <a:lnTo>
                    <a:pt x="2090" y="18077"/>
                  </a:lnTo>
                  <a:lnTo>
                    <a:pt x="3310" y="18077"/>
                  </a:lnTo>
                  <a:lnTo>
                    <a:pt x="3310" y="16238"/>
                  </a:lnTo>
                  <a:lnTo>
                    <a:pt x="4006" y="162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1" name="Freeform 1333"/>
            <p:cNvSpPr/>
            <p:nvPr/>
          </p:nvSpPr>
          <p:spPr>
            <a:xfrm>
              <a:off x="6787917" y="2604284"/>
              <a:ext cx="216781" cy="26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406" y="21600"/>
                  </a:lnTo>
                  <a:lnTo>
                    <a:pt x="18394" y="21008"/>
                  </a:lnTo>
                  <a:lnTo>
                    <a:pt x="17719" y="20121"/>
                  </a:lnTo>
                  <a:lnTo>
                    <a:pt x="17719" y="19233"/>
                  </a:lnTo>
                  <a:lnTo>
                    <a:pt x="16706" y="19233"/>
                  </a:lnTo>
                  <a:lnTo>
                    <a:pt x="15694" y="18197"/>
                  </a:lnTo>
                  <a:lnTo>
                    <a:pt x="14512" y="18197"/>
                  </a:lnTo>
                  <a:lnTo>
                    <a:pt x="14512" y="15238"/>
                  </a:lnTo>
                  <a:lnTo>
                    <a:pt x="13500" y="14351"/>
                  </a:lnTo>
                  <a:lnTo>
                    <a:pt x="13500" y="11836"/>
                  </a:lnTo>
                  <a:lnTo>
                    <a:pt x="12487" y="10948"/>
                  </a:lnTo>
                  <a:lnTo>
                    <a:pt x="10800" y="9173"/>
                  </a:lnTo>
                  <a:lnTo>
                    <a:pt x="6581" y="9173"/>
                  </a:lnTo>
                  <a:lnTo>
                    <a:pt x="5906" y="8581"/>
                  </a:lnTo>
                  <a:lnTo>
                    <a:pt x="5906" y="7545"/>
                  </a:lnTo>
                  <a:lnTo>
                    <a:pt x="3713" y="7545"/>
                  </a:lnTo>
                  <a:lnTo>
                    <a:pt x="3713" y="6658"/>
                  </a:lnTo>
                  <a:lnTo>
                    <a:pt x="2700" y="6658"/>
                  </a:lnTo>
                  <a:lnTo>
                    <a:pt x="2700" y="5770"/>
                  </a:lnTo>
                  <a:lnTo>
                    <a:pt x="3713" y="5770"/>
                  </a:lnTo>
                  <a:lnTo>
                    <a:pt x="1688" y="7545"/>
                  </a:lnTo>
                  <a:lnTo>
                    <a:pt x="1688" y="9173"/>
                  </a:lnTo>
                  <a:lnTo>
                    <a:pt x="675" y="10060"/>
                  </a:lnTo>
                  <a:lnTo>
                    <a:pt x="675" y="10948"/>
                  </a:lnTo>
                  <a:lnTo>
                    <a:pt x="675" y="5178"/>
                  </a:lnTo>
                  <a:lnTo>
                    <a:pt x="0" y="5178"/>
                  </a:lnTo>
                  <a:lnTo>
                    <a:pt x="0" y="4290"/>
                  </a:lnTo>
                  <a:lnTo>
                    <a:pt x="675" y="4290"/>
                  </a:lnTo>
                  <a:lnTo>
                    <a:pt x="675" y="3403"/>
                  </a:lnTo>
                  <a:lnTo>
                    <a:pt x="3713" y="3403"/>
                  </a:lnTo>
                  <a:lnTo>
                    <a:pt x="4894" y="4290"/>
                  </a:lnTo>
                  <a:lnTo>
                    <a:pt x="4894" y="5178"/>
                  </a:lnTo>
                  <a:lnTo>
                    <a:pt x="5906" y="5178"/>
                  </a:lnTo>
                  <a:lnTo>
                    <a:pt x="5906" y="5770"/>
                  </a:lnTo>
                  <a:lnTo>
                    <a:pt x="7594" y="5770"/>
                  </a:lnTo>
                  <a:lnTo>
                    <a:pt x="7594" y="5178"/>
                  </a:lnTo>
                  <a:lnTo>
                    <a:pt x="8606" y="5178"/>
                  </a:lnTo>
                  <a:lnTo>
                    <a:pt x="8606" y="3403"/>
                  </a:lnTo>
                  <a:lnTo>
                    <a:pt x="9619" y="3403"/>
                  </a:lnTo>
                  <a:lnTo>
                    <a:pt x="10800" y="2663"/>
                  </a:lnTo>
                  <a:lnTo>
                    <a:pt x="11812" y="2663"/>
                  </a:lnTo>
                  <a:lnTo>
                    <a:pt x="11812" y="1775"/>
                  </a:lnTo>
                  <a:lnTo>
                    <a:pt x="12487" y="888"/>
                  </a:lnTo>
                  <a:lnTo>
                    <a:pt x="13500" y="0"/>
                  </a:lnTo>
                  <a:lnTo>
                    <a:pt x="14512" y="888"/>
                  </a:lnTo>
                  <a:lnTo>
                    <a:pt x="15694" y="1775"/>
                  </a:lnTo>
                  <a:lnTo>
                    <a:pt x="16706" y="1775"/>
                  </a:lnTo>
                  <a:lnTo>
                    <a:pt x="16706" y="2663"/>
                  </a:lnTo>
                  <a:lnTo>
                    <a:pt x="17719" y="2663"/>
                  </a:lnTo>
                  <a:lnTo>
                    <a:pt x="18394" y="3403"/>
                  </a:lnTo>
                  <a:lnTo>
                    <a:pt x="21600" y="3403"/>
                  </a:lnTo>
                  <a:lnTo>
                    <a:pt x="20419" y="1435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2" name="Freeform 1335"/>
            <p:cNvSpPr/>
            <p:nvPr/>
          </p:nvSpPr>
          <p:spPr>
            <a:xfrm>
              <a:off x="3895261" y="676603"/>
              <a:ext cx="160894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2" y="18720"/>
                  </a:moveTo>
                  <a:lnTo>
                    <a:pt x="15916" y="21600"/>
                  </a:lnTo>
                  <a:lnTo>
                    <a:pt x="18872" y="21600"/>
                  </a:lnTo>
                  <a:lnTo>
                    <a:pt x="21600" y="16800"/>
                  </a:lnTo>
                  <a:lnTo>
                    <a:pt x="21600" y="11040"/>
                  </a:lnTo>
                  <a:lnTo>
                    <a:pt x="20236" y="9120"/>
                  </a:lnTo>
                  <a:lnTo>
                    <a:pt x="20236" y="5760"/>
                  </a:lnTo>
                  <a:lnTo>
                    <a:pt x="17507" y="5760"/>
                  </a:lnTo>
                  <a:lnTo>
                    <a:pt x="15916" y="2880"/>
                  </a:lnTo>
                  <a:lnTo>
                    <a:pt x="10914" y="2880"/>
                  </a:lnTo>
                  <a:lnTo>
                    <a:pt x="10914" y="0"/>
                  </a:lnTo>
                  <a:lnTo>
                    <a:pt x="10914" y="2880"/>
                  </a:lnTo>
                  <a:lnTo>
                    <a:pt x="7958" y="2880"/>
                  </a:lnTo>
                  <a:lnTo>
                    <a:pt x="7958" y="9120"/>
                  </a:lnTo>
                  <a:lnTo>
                    <a:pt x="6594" y="11040"/>
                  </a:lnTo>
                  <a:lnTo>
                    <a:pt x="6594" y="9120"/>
                  </a:lnTo>
                  <a:lnTo>
                    <a:pt x="4320" y="9120"/>
                  </a:lnTo>
                  <a:lnTo>
                    <a:pt x="4320" y="5760"/>
                  </a:lnTo>
                  <a:lnTo>
                    <a:pt x="1364" y="5760"/>
                  </a:lnTo>
                  <a:lnTo>
                    <a:pt x="1364" y="9120"/>
                  </a:lnTo>
                  <a:lnTo>
                    <a:pt x="0" y="9120"/>
                  </a:lnTo>
                  <a:lnTo>
                    <a:pt x="0" y="16800"/>
                  </a:lnTo>
                  <a:lnTo>
                    <a:pt x="13642" y="16800"/>
                  </a:lnTo>
                  <a:lnTo>
                    <a:pt x="13642" y="18720"/>
                  </a:lnTo>
                  <a:lnTo>
                    <a:pt x="14552" y="187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3" name="Freeform 1336"/>
            <p:cNvSpPr/>
            <p:nvPr/>
          </p:nvSpPr>
          <p:spPr>
            <a:xfrm>
              <a:off x="3895261" y="676603"/>
              <a:ext cx="160894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2" y="18720"/>
                  </a:moveTo>
                  <a:lnTo>
                    <a:pt x="15916" y="21600"/>
                  </a:lnTo>
                  <a:lnTo>
                    <a:pt x="18872" y="21600"/>
                  </a:lnTo>
                  <a:lnTo>
                    <a:pt x="21600" y="16800"/>
                  </a:lnTo>
                  <a:lnTo>
                    <a:pt x="21600" y="11040"/>
                  </a:lnTo>
                  <a:lnTo>
                    <a:pt x="20236" y="9120"/>
                  </a:lnTo>
                  <a:lnTo>
                    <a:pt x="20236" y="5760"/>
                  </a:lnTo>
                  <a:lnTo>
                    <a:pt x="17507" y="5760"/>
                  </a:lnTo>
                  <a:lnTo>
                    <a:pt x="15916" y="2880"/>
                  </a:lnTo>
                  <a:lnTo>
                    <a:pt x="10914" y="2880"/>
                  </a:lnTo>
                  <a:lnTo>
                    <a:pt x="10914" y="0"/>
                  </a:lnTo>
                  <a:lnTo>
                    <a:pt x="10914" y="2880"/>
                  </a:lnTo>
                  <a:lnTo>
                    <a:pt x="7958" y="2880"/>
                  </a:lnTo>
                  <a:lnTo>
                    <a:pt x="7958" y="9120"/>
                  </a:lnTo>
                  <a:lnTo>
                    <a:pt x="6594" y="11040"/>
                  </a:lnTo>
                  <a:lnTo>
                    <a:pt x="6594" y="9120"/>
                  </a:lnTo>
                  <a:lnTo>
                    <a:pt x="4320" y="9120"/>
                  </a:lnTo>
                  <a:lnTo>
                    <a:pt x="4320" y="5760"/>
                  </a:lnTo>
                  <a:lnTo>
                    <a:pt x="1364" y="5760"/>
                  </a:lnTo>
                  <a:lnTo>
                    <a:pt x="1364" y="9120"/>
                  </a:lnTo>
                  <a:lnTo>
                    <a:pt x="0" y="9120"/>
                  </a:lnTo>
                  <a:lnTo>
                    <a:pt x="0" y="16800"/>
                  </a:lnTo>
                  <a:lnTo>
                    <a:pt x="13642" y="16800"/>
                  </a:lnTo>
                  <a:lnTo>
                    <a:pt x="13642" y="18720"/>
                  </a:lnTo>
                  <a:lnTo>
                    <a:pt x="14552" y="1872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4" name="Freeform 1337"/>
            <p:cNvSpPr/>
            <p:nvPr/>
          </p:nvSpPr>
          <p:spPr>
            <a:xfrm>
              <a:off x="3895261" y="740434"/>
              <a:ext cx="130409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5" y="21600"/>
                  </a:moveTo>
                  <a:lnTo>
                    <a:pt x="13465" y="18720"/>
                  </a:lnTo>
                  <a:lnTo>
                    <a:pt x="15148" y="18720"/>
                  </a:lnTo>
                  <a:lnTo>
                    <a:pt x="15148" y="15840"/>
                  </a:lnTo>
                  <a:lnTo>
                    <a:pt x="17953" y="15840"/>
                  </a:lnTo>
                  <a:lnTo>
                    <a:pt x="17953" y="11040"/>
                  </a:lnTo>
                  <a:lnTo>
                    <a:pt x="19636" y="11040"/>
                  </a:lnTo>
                  <a:lnTo>
                    <a:pt x="21600" y="4800"/>
                  </a:lnTo>
                  <a:lnTo>
                    <a:pt x="21600" y="1920"/>
                  </a:lnTo>
                  <a:lnTo>
                    <a:pt x="17953" y="1920"/>
                  </a:lnTo>
                  <a:lnTo>
                    <a:pt x="16831" y="0"/>
                  </a:lnTo>
                  <a:lnTo>
                    <a:pt x="0" y="0"/>
                  </a:lnTo>
                  <a:lnTo>
                    <a:pt x="0" y="4800"/>
                  </a:lnTo>
                  <a:lnTo>
                    <a:pt x="5330" y="8160"/>
                  </a:lnTo>
                  <a:lnTo>
                    <a:pt x="5330" y="15840"/>
                  </a:lnTo>
                  <a:lnTo>
                    <a:pt x="11501" y="15840"/>
                  </a:lnTo>
                  <a:lnTo>
                    <a:pt x="13465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5" name="Freeform 1338"/>
            <p:cNvSpPr/>
            <p:nvPr/>
          </p:nvSpPr>
          <p:spPr>
            <a:xfrm>
              <a:off x="3895261" y="740434"/>
              <a:ext cx="130409" cy="8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5" y="21600"/>
                  </a:moveTo>
                  <a:lnTo>
                    <a:pt x="13465" y="18720"/>
                  </a:lnTo>
                  <a:lnTo>
                    <a:pt x="15148" y="18720"/>
                  </a:lnTo>
                  <a:lnTo>
                    <a:pt x="15148" y="15840"/>
                  </a:lnTo>
                  <a:lnTo>
                    <a:pt x="17953" y="15840"/>
                  </a:lnTo>
                  <a:lnTo>
                    <a:pt x="17953" y="11040"/>
                  </a:lnTo>
                  <a:lnTo>
                    <a:pt x="19636" y="11040"/>
                  </a:lnTo>
                  <a:lnTo>
                    <a:pt x="21600" y="4800"/>
                  </a:lnTo>
                  <a:lnTo>
                    <a:pt x="21600" y="1920"/>
                  </a:lnTo>
                  <a:lnTo>
                    <a:pt x="17953" y="1920"/>
                  </a:lnTo>
                  <a:lnTo>
                    <a:pt x="16831" y="0"/>
                  </a:lnTo>
                  <a:lnTo>
                    <a:pt x="0" y="0"/>
                  </a:lnTo>
                  <a:lnTo>
                    <a:pt x="0" y="4800"/>
                  </a:lnTo>
                  <a:lnTo>
                    <a:pt x="5330" y="8160"/>
                  </a:lnTo>
                  <a:lnTo>
                    <a:pt x="5330" y="15840"/>
                  </a:lnTo>
                  <a:lnTo>
                    <a:pt x="11501" y="15840"/>
                  </a:lnTo>
                  <a:lnTo>
                    <a:pt x="13465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6" name="Freeform 1339"/>
            <p:cNvSpPr/>
            <p:nvPr/>
          </p:nvSpPr>
          <p:spPr>
            <a:xfrm>
              <a:off x="3766548" y="771437"/>
              <a:ext cx="220169" cy="1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6" y="2019"/>
                  </a:moveTo>
                  <a:lnTo>
                    <a:pt x="11631" y="3230"/>
                  </a:lnTo>
                  <a:lnTo>
                    <a:pt x="19440" y="3230"/>
                  </a:lnTo>
                  <a:lnTo>
                    <a:pt x="20603" y="5652"/>
                  </a:lnTo>
                  <a:lnTo>
                    <a:pt x="20603" y="9084"/>
                  </a:lnTo>
                  <a:lnTo>
                    <a:pt x="19440" y="9084"/>
                  </a:lnTo>
                  <a:lnTo>
                    <a:pt x="19440" y="11103"/>
                  </a:lnTo>
                  <a:lnTo>
                    <a:pt x="20603" y="12314"/>
                  </a:lnTo>
                  <a:lnTo>
                    <a:pt x="20603" y="14535"/>
                  </a:lnTo>
                  <a:lnTo>
                    <a:pt x="21600" y="15746"/>
                  </a:lnTo>
                  <a:lnTo>
                    <a:pt x="21600" y="16957"/>
                  </a:lnTo>
                  <a:lnTo>
                    <a:pt x="20603" y="18168"/>
                  </a:lnTo>
                  <a:lnTo>
                    <a:pt x="20603" y="18976"/>
                  </a:lnTo>
                  <a:lnTo>
                    <a:pt x="19440" y="20187"/>
                  </a:lnTo>
                  <a:lnTo>
                    <a:pt x="19440" y="21600"/>
                  </a:lnTo>
                  <a:lnTo>
                    <a:pt x="17446" y="21600"/>
                  </a:lnTo>
                  <a:lnTo>
                    <a:pt x="16782" y="20187"/>
                  </a:lnTo>
                  <a:lnTo>
                    <a:pt x="11631" y="20187"/>
                  </a:lnTo>
                  <a:lnTo>
                    <a:pt x="10966" y="18976"/>
                  </a:lnTo>
                  <a:lnTo>
                    <a:pt x="9969" y="18976"/>
                  </a:lnTo>
                  <a:lnTo>
                    <a:pt x="8972" y="18168"/>
                  </a:lnTo>
                  <a:lnTo>
                    <a:pt x="6812" y="18168"/>
                  </a:lnTo>
                  <a:lnTo>
                    <a:pt x="6812" y="16957"/>
                  </a:lnTo>
                  <a:lnTo>
                    <a:pt x="5815" y="16957"/>
                  </a:lnTo>
                  <a:lnTo>
                    <a:pt x="3157" y="13727"/>
                  </a:lnTo>
                  <a:lnTo>
                    <a:pt x="3157" y="11103"/>
                  </a:lnTo>
                  <a:lnTo>
                    <a:pt x="1994" y="9084"/>
                  </a:lnTo>
                  <a:lnTo>
                    <a:pt x="1994" y="7873"/>
                  </a:lnTo>
                  <a:lnTo>
                    <a:pt x="997" y="6460"/>
                  </a:lnTo>
                  <a:lnTo>
                    <a:pt x="997" y="5652"/>
                  </a:lnTo>
                  <a:lnTo>
                    <a:pt x="0" y="4441"/>
                  </a:lnTo>
                  <a:lnTo>
                    <a:pt x="0" y="3230"/>
                  </a:lnTo>
                  <a:lnTo>
                    <a:pt x="997" y="3230"/>
                  </a:lnTo>
                  <a:lnTo>
                    <a:pt x="1994" y="2019"/>
                  </a:lnTo>
                  <a:lnTo>
                    <a:pt x="3157" y="2019"/>
                  </a:lnTo>
                  <a:lnTo>
                    <a:pt x="4154" y="1211"/>
                  </a:lnTo>
                  <a:lnTo>
                    <a:pt x="6812" y="1211"/>
                  </a:lnTo>
                  <a:lnTo>
                    <a:pt x="6812" y="0"/>
                  </a:lnTo>
                  <a:lnTo>
                    <a:pt x="7809" y="1211"/>
                  </a:lnTo>
                  <a:lnTo>
                    <a:pt x="7809" y="2019"/>
                  </a:lnTo>
                  <a:lnTo>
                    <a:pt x="8972" y="2019"/>
                  </a:lnTo>
                  <a:lnTo>
                    <a:pt x="8972" y="3230"/>
                  </a:lnTo>
                  <a:lnTo>
                    <a:pt x="10966" y="3230"/>
                  </a:lnTo>
                  <a:lnTo>
                    <a:pt x="10966" y="201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7" name="Freeform 1340"/>
            <p:cNvSpPr/>
            <p:nvPr/>
          </p:nvSpPr>
          <p:spPr>
            <a:xfrm>
              <a:off x="3766548" y="771437"/>
              <a:ext cx="220169" cy="1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6" y="2019"/>
                  </a:moveTo>
                  <a:lnTo>
                    <a:pt x="11631" y="3230"/>
                  </a:lnTo>
                  <a:lnTo>
                    <a:pt x="19440" y="3230"/>
                  </a:lnTo>
                  <a:lnTo>
                    <a:pt x="20603" y="5652"/>
                  </a:lnTo>
                  <a:lnTo>
                    <a:pt x="20603" y="9084"/>
                  </a:lnTo>
                  <a:lnTo>
                    <a:pt x="19440" y="9084"/>
                  </a:lnTo>
                  <a:lnTo>
                    <a:pt x="19440" y="11103"/>
                  </a:lnTo>
                  <a:lnTo>
                    <a:pt x="20603" y="12314"/>
                  </a:lnTo>
                  <a:lnTo>
                    <a:pt x="20603" y="14535"/>
                  </a:lnTo>
                  <a:lnTo>
                    <a:pt x="21600" y="15746"/>
                  </a:lnTo>
                  <a:lnTo>
                    <a:pt x="21600" y="16957"/>
                  </a:lnTo>
                  <a:lnTo>
                    <a:pt x="20603" y="18168"/>
                  </a:lnTo>
                  <a:lnTo>
                    <a:pt x="20603" y="18976"/>
                  </a:lnTo>
                  <a:lnTo>
                    <a:pt x="19440" y="20187"/>
                  </a:lnTo>
                  <a:lnTo>
                    <a:pt x="19440" y="21600"/>
                  </a:lnTo>
                  <a:lnTo>
                    <a:pt x="17446" y="21600"/>
                  </a:lnTo>
                  <a:lnTo>
                    <a:pt x="16782" y="20187"/>
                  </a:lnTo>
                  <a:lnTo>
                    <a:pt x="11631" y="20187"/>
                  </a:lnTo>
                  <a:lnTo>
                    <a:pt x="10966" y="18976"/>
                  </a:lnTo>
                  <a:lnTo>
                    <a:pt x="9969" y="18976"/>
                  </a:lnTo>
                  <a:lnTo>
                    <a:pt x="8972" y="18168"/>
                  </a:lnTo>
                  <a:lnTo>
                    <a:pt x="6812" y="18168"/>
                  </a:lnTo>
                  <a:lnTo>
                    <a:pt x="6812" y="16957"/>
                  </a:lnTo>
                  <a:lnTo>
                    <a:pt x="5815" y="16957"/>
                  </a:lnTo>
                  <a:lnTo>
                    <a:pt x="3157" y="13727"/>
                  </a:lnTo>
                  <a:lnTo>
                    <a:pt x="3157" y="11103"/>
                  </a:lnTo>
                  <a:lnTo>
                    <a:pt x="1994" y="9084"/>
                  </a:lnTo>
                  <a:lnTo>
                    <a:pt x="1994" y="7873"/>
                  </a:lnTo>
                  <a:lnTo>
                    <a:pt x="997" y="6460"/>
                  </a:lnTo>
                  <a:lnTo>
                    <a:pt x="997" y="5652"/>
                  </a:lnTo>
                  <a:lnTo>
                    <a:pt x="0" y="4441"/>
                  </a:lnTo>
                  <a:lnTo>
                    <a:pt x="0" y="3230"/>
                  </a:lnTo>
                  <a:lnTo>
                    <a:pt x="997" y="3230"/>
                  </a:lnTo>
                  <a:lnTo>
                    <a:pt x="1994" y="2019"/>
                  </a:lnTo>
                  <a:lnTo>
                    <a:pt x="3157" y="2019"/>
                  </a:lnTo>
                  <a:lnTo>
                    <a:pt x="4154" y="1211"/>
                  </a:lnTo>
                  <a:lnTo>
                    <a:pt x="6812" y="1211"/>
                  </a:lnTo>
                  <a:lnTo>
                    <a:pt x="6812" y="0"/>
                  </a:lnTo>
                  <a:lnTo>
                    <a:pt x="7809" y="1211"/>
                  </a:lnTo>
                  <a:lnTo>
                    <a:pt x="7809" y="2019"/>
                  </a:lnTo>
                  <a:lnTo>
                    <a:pt x="8972" y="2019"/>
                  </a:lnTo>
                  <a:lnTo>
                    <a:pt x="8972" y="3230"/>
                  </a:lnTo>
                  <a:lnTo>
                    <a:pt x="10966" y="3230"/>
                  </a:lnTo>
                  <a:lnTo>
                    <a:pt x="10966" y="201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8" name="Freeform 1341"/>
            <p:cNvSpPr/>
            <p:nvPr/>
          </p:nvSpPr>
          <p:spPr>
            <a:xfrm>
              <a:off x="3825824" y="984813"/>
              <a:ext cx="150732" cy="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01" y="0"/>
                  </a:moveTo>
                  <a:lnTo>
                    <a:pt x="11407" y="0"/>
                  </a:lnTo>
                  <a:lnTo>
                    <a:pt x="9951" y="2880"/>
                  </a:lnTo>
                  <a:lnTo>
                    <a:pt x="8494" y="2880"/>
                  </a:lnTo>
                  <a:lnTo>
                    <a:pt x="8494" y="5760"/>
                  </a:lnTo>
                  <a:lnTo>
                    <a:pt x="4611" y="5760"/>
                  </a:lnTo>
                  <a:lnTo>
                    <a:pt x="4611" y="2880"/>
                  </a:lnTo>
                  <a:lnTo>
                    <a:pt x="4611" y="5760"/>
                  </a:lnTo>
                  <a:lnTo>
                    <a:pt x="2912" y="5760"/>
                  </a:lnTo>
                  <a:lnTo>
                    <a:pt x="2912" y="11040"/>
                  </a:lnTo>
                  <a:lnTo>
                    <a:pt x="1456" y="11040"/>
                  </a:lnTo>
                  <a:lnTo>
                    <a:pt x="0" y="13920"/>
                  </a:lnTo>
                  <a:lnTo>
                    <a:pt x="1456" y="13920"/>
                  </a:lnTo>
                  <a:lnTo>
                    <a:pt x="1456" y="16800"/>
                  </a:lnTo>
                  <a:lnTo>
                    <a:pt x="2912" y="16800"/>
                  </a:lnTo>
                  <a:lnTo>
                    <a:pt x="2912" y="18720"/>
                  </a:lnTo>
                  <a:lnTo>
                    <a:pt x="6067" y="18720"/>
                  </a:lnTo>
                  <a:lnTo>
                    <a:pt x="6067" y="21600"/>
                  </a:lnTo>
                  <a:lnTo>
                    <a:pt x="16018" y="21600"/>
                  </a:lnTo>
                  <a:lnTo>
                    <a:pt x="16989" y="18720"/>
                  </a:lnTo>
                  <a:lnTo>
                    <a:pt x="16989" y="16800"/>
                  </a:lnTo>
                  <a:lnTo>
                    <a:pt x="18445" y="13920"/>
                  </a:lnTo>
                  <a:lnTo>
                    <a:pt x="18445" y="11040"/>
                  </a:lnTo>
                  <a:lnTo>
                    <a:pt x="19901" y="11040"/>
                  </a:lnTo>
                  <a:lnTo>
                    <a:pt x="19901" y="7680"/>
                  </a:lnTo>
                  <a:lnTo>
                    <a:pt x="21600" y="5760"/>
                  </a:lnTo>
                  <a:lnTo>
                    <a:pt x="21600" y="2880"/>
                  </a:lnTo>
                  <a:lnTo>
                    <a:pt x="1990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9" name="Freeform 1342"/>
            <p:cNvSpPr/>
            <p:nvPr/>
          </p:nvSpPr>
          <p:spPr>
            <a:xfrm>
              <a:off x="3825824" y="984813"/>
              <a:ext cx="150732" cy="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01" y="0"/>
                  </a:moveTo>
                  <a:lnTo>
                    <a:pt x="11407" y="0"/>
                  </a:lnTo>
                  <a:lnTo>
                    <a:pt x="9951" y="2880"/>
                  </a:lnTo>
                  <a:lnTo>
                    <a:pt x="8494" y="2880"/>
                  </a:lnTo>
                  <a:lnTo>
                    <a:pt x="8494" y="5760"/>
                  </a:lnTo>
                  <a:lnTo>
                    <a:pt x="4611" y="5760"/>
                  </a:lnTo>
                  <a:lnTo>
                    <a:pt x="4611" y="2880"/>
                  </a:lnTo>
                  <a:lnTo>
                    <a:pt x="4611" y="5760"/>
                  </a:lnTo>
                  <a:lnTo>
                    <a:pt x="2912" y="5760"/>
                  </a:lnTo>
                  <a:lnTo>
                    <a:pt x="2912" y="11040"/>
                  </a:lnTo>
                  <a:lnTo>
                    <a:pt x="1456" y="11040"/>
                  </a:lnTo>
                  <a:lnTo>
                    <a:pt x="0" y="13920"/>
                  </a:lnTo>
                  <a:lnTo>
                    <a:pt x="1456" y="13920"/>
                  </a:lnTo>
                  <a:lnTo>
                    <a:pt x="1456" y="16800"/>
                  </a:lnTo>
                  <a:lnTo>
                    <a:pt x="2912" y="16800"/>
                  </a:lnTo>
                  <a:lnTo>
                    <a:pt x="2912" y="18720"/>
                  </a:lnTo>
                  <a:lnTo>
                    <a:pt x="6067" y="18720"/>
                  </a:lnTo>
                  <a:lnTo>
                    <a:pt x="6067" y="21600"/>
                  </a:lnTo>
                  <a:lnTo>
                    <a:pt x="16018" y="21600"/>
                  </a:lnTo>
                  <a:lnTo>
                    <a:pt x="16989" y="18720"/>
                  </a:lnTo>
                  <a:lnTo>
                    <a:pt x="16989" y="16800"/>
                  </a:lnTo>
                  <a:lnTo>
                    <a:pt x="18445" y="13920"/>
                  </a:lnTo>
                  <a:lnTo>
                    <a:pt x="18445" y="11040"/>
                  </a:lnTo>
                  <a:lnTo>
                    <a:pt x="19901" y="11040"/>
                  </a:lnTo>
                  <a:lnTo>
                    <a:pt x="19901" y="7680"/>
                  </a:lnTo>
                  <a:lnTo>
                    <a:pt x="21600" y="5760"/>
                  </a:lnTo>
                  <a:lnTo>
                    <a:pt x="21600" y="2880"/>
                  </a:lnTo>
                  <a:lnTo>
                    <a:pt x="1990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0" name="Freeform 1343"/>
            <p:cNvSpPr/>
            <p:nvPr/>
          </p:nvSpPr>
          <p:spPr>
            <a:xfrm>
              <a:off x="3927440" y="627363"/>
              <a:ext cx="118553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215"/>
                  </a:lnTo>
                  <a:lnTo>
                    <a:pt x="17897" y="2215"/>
                  </a:lnTo>
                  <a:lnTo>
                    <a:pt x="15737" y="6092"/>
                  </a:lnTo>
                  <a:lnTo>
                    <a:pt x="13886" y="6092"/>
                  </a:lnTo>
                  <a:lnTo>
                    <a:pt x="13886" y="2215"/>
                  </a:lnTo>
                  <a:lnTo>
                    <a:pt x="12651" y="2215"/>
                  </a:lnTo>
                  <a:lnTo>
                    <a:pt x="12651" y="0"/>
                  </a:lnTo>
                  <a:lnTo>
                    <a:pt x="1851" y="0"/>
                  </a:lnTo>
                  <a:lnTo>
                    <a:pt x="1851" y="2215"/>
                  </a:lnTo>
                  <a:lnTo>
                    <a:pt x="0" y="6092"/>
                  </a:lnTo>
                  <a:lnTo>
                    <a:pt x="0" y="9415"/>
                  </a:lnTo>
                  <a:lnTo>
                    <a:pt x="1851" y="12738"/>
                  </a:lnTo>
                  <a:lnTo>
                    <a:pt x="1851" y="14954"/>
                  </a:lnTo>
                  <a:lnTo>
                    <a:pt x="4937" y="14954"/>
                  </a:lnTo>
                  <a:lnTo>
                    <a:pt x="4937" y="18277"/>
                  </a:lnTo>
                  <a:lnTo>
                    <a:pt x="8949" y="18277"/>
                  </a:lnTo>
                  <a:lnTo>
                    <a:pt x="8949" y="14954"/>
                  </a:lnTo>
                  <a:lnTo>
                    <a:pt x="10800" y="18277"/>
                  </a:lnTo>
                  <a:lnTo>
                    <a:pt x="17897" y="18277"/>
                  </a:lnTo>
                  <a:lnTo>
                    <a:pt x="1974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1" name="Freeform 1344"/>
            <p:cNvSpPr/>
            <p:nvPr/>
          </p:nvSpPr>
          <p:spPr>
            <a:xfrm>
              <a:off x="3927440" y="627363"/>
              <a:ext cx="118553" cy="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215"/>
                  </a:lnTo>
                  <a:lnTo>
                    <a:pt x="17897" y="2215"/>
                  </a:lnTo>
                  <a:lnTo>
                    <a:pt x="15737" y="6092"/>
                  </a:lnTo>
                  <a:lnTo>
                    <a:pt x="13886" y="6092"/>
                  </a:lnTo>
                  <a:lnTo>
                    <a:pt x="13886" y="2215"/>
                  </a:lnTo>
                  <a:lnTo>
                    <a:pt x="12651" y="2215"/>
                  </a:lnTo>
                  <a:lnTo>
                    <a:pt x="12651" y="0"/>
                  </a:lnTo>
                  <a:lnTo>
                    <a:pt x="1851" y="0"/>
                  </a:lnTo>
                  <a:lnTo>
                    <a:pt x="1851" y="2215"/>
                  </a:lnTo>
                  <a:lnTo>
                    <a:pt x="0" y="6092"/>
                  </a:lnTo>
                  <a:lnTo>
                    <a:pt x="0" y="9415"/>
                  </a:lnTo>
                  <a:lnTo>
                    <a:pt x="1851" y="12738"/>
                  </a:lnTo>
                  <a:lnTo>
                    <a:pt x="1851" y="14954"/>
                  </a:lnTo>
                  <a:lnTo>
                    <a:pt x="4937" y="14954"/>
                  </a:lnTo>
                  <a:lnTo>
                    <a:pt x="4937" y="18277"/>
                  </a:lnTo>
                  <a:lnTo>
                    <a:pt x="8949" y="18277"/>
                  </a:lnTo>
                  <a:lnTo>
                    <a:pt x="8949" y="14954"/>
                  </a:lnTo>
                  <a:lnTo>
                    <a:pt x="10800" y="18277"/>
                  </a:lnTo>
                  <a:lnTo>
                    <a:pt x="17897" y="18277"/>
                  </a:lnTo>
                  <a:lnTo>
                    <a:pt x="1974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2" name="Freeform 1345"/>
            <p:cNvSpPr/>
            <p:nvPr/>
          </p:nvSpPr>
          <p:spPr>
            <a:xfrm>
              <a:off x="3937601" y="995756"/>
              <a:ext cx="184604" cy="14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62"/>
                  </a:moveTo>
                  <a:lnTo>
                    <a:pt x="21600" y="14400"/>
                  </a:lnTo>
                  <a:lnTo>
                    <a:pt x="20807" y="14400"/>
                  </a:lnTo>
                  <a:lnTo>
                    <a:pt x="20807" y="15508"/>
                  </a:lnTo>
                  <a:lnTo>
                    <a:pt x="19618" y="15508"/>
                  </a:lnTo>
                  <a:lnTo>
                    <a:pt x="19618" y="19938"/>
                  </a:lnTo>
                  <a:lnTo>
                    <a:pt x="17240" y="19938"/>
                  </a:lnTo>
                  <a:lnTo>
                    <a:pt x="17240" y="18831"/>
                  </a:lnTo>
                  <a:lnTo>
                    <a:pt x="13872" y="18831"/>
                  </a:lnTo>
                  <a:lnTo>
                    <a:pt x="13872" y="19938"/>
                  </a:lnTo>
                  <a:lnTo>
                    <a:pt x="12683" y="19938"/>
                  </a:lnTo>
                  <a:lnTo>
                    <a:pt x="11494" y="21600"/>
                  </a:lnTo>
                  <a:lnTo>
                    <a:pt x="8917" y="21600"/>
                  </a:lnTo>
                  <a:lnTo>
                    <a:pt x="5747" y="19938"/>
                  </a:lnTo>
                  <a:lnTo>
                    <a:pt x="3171" y="17169"/>
                  </a:lnTo>
                  <a:lnTo>
                    <a:pt x="1982" y="17169"/>
                  </a:lnTo>
                  <a:lnTo>
                    <a:pt x="1982" y="15508"/>
                  </a:lnTo>
                  <a:lnTo>
                    <a:pt x="793" y="14400"/>
                  </a:lnTo>
                  <a:lnTo>
                    <a:pt x="0" y="12462"/>
                  </a:lnTo>
                  <a:lnTo>
                    <a:pt x="0" y="10800"/>
                  </a:lnTo>
                  <a:lnTo>
                    <a:pt x="793" y="9138"/>
                  </a:lnTo>
                  <a:lnTo>
                    <a:pt x="793" y="8031"/>
                  </a:lnTo>
                  <a:lnTo>
                    <a:pt x="1982" y="6369"/>
                  </a:lnTo>
                  <a:lnTo>
                    <a:pt x="1982" y="4708"/>
                  </a:lnTo>
                  <a:lnTo>
                    <a:pt x="3171" y="4708"/>
                  </a:lnTo>
                  <a:lnTo>
                    <a:pt x="3171" y="2769"/>
                  </a:lnTo>
                  <a:lnTo>
                    <a:pt x="4558" y="1662"/>
                  </a:lnTo>
                  <a:lnTo>
                    <a:pt x="4558" y="0"/>
                  </a:lnTo>
                  <a:lnTo>
                    <a:pt x="6936" y="0"/>
                  </a:lnTo>
                  <a:lnTo>
                    <a:pt x="6936" y="1662"/>
                  </a:lnTo>
                  <a:lnTo>
                    <a:pt x="10305" y="1662"/>
                  </a:lnTo>
                  <a:lnTo>
                    <a:pt x="10305" y="2769"/>
                  </a:lnTo>
                  <a:lnTo>
                    <a:pt x="11494" y="1662"/>
                  </a:lnTo>
                  <a:lnTo>
                    <a:pt x="12683" y="1662"/>
                  </a:lnTo>
                  <a:lnTo>
                    <a:pt x="12683" y="0"/>
                  </a:lnTo>
                  <a:lnTo>
                    <a:pt x="14664" y="0"/>
                  </a:lnTo>
                  <a:lnTo>
                    <a:pt x="14664" y="1662"/>
                  </a:lnTo>
                  <a:lnTo>
                    <a:pt x="15853" y="1662"/>
                  </a:lnTo>
                  <a:lnTo>
                    <a:pt x="15853" y="4708"/>
                  </a:lnTo>
                  <a:lnTo>
                    <a:pt x="17240" y="6369"/>
                  </a:lnTo>
                  <a:lnTo>
                    <a:pt x="18429" y="9138"/>
                  </a:lnTo>
                  <a:lnTo>
                    <a:pt x="18429" y="10800"/>
                  </a:lnTo>
                  <a:lnTo>
                    <a:pt x="19618" y="12462"/>
                  </a:lnTo>
                  <a:lnTo>
                    <a:pt x="21600" y="124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3" name="Freeform 1346"/>
            <p:cNvSpPr/>
            <p:nvPr/>
          </p:nvSpPr>
          <p:spPr>
            <a:xfrm>
              <a:off x="3937601" y="995756"/>
              <a:ext cx="184604" cy="14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62"/>
                  </a:moveTo>
                  <a:lnTo>
                    <a:pt x="21600" y="14400"/>
                  </a:lnTo>
                  <a:lnTo>
                    <a:pt x="20807" y="14400"/>
                  </a:lnTo>
                  <a:lnTo>
                    <a:pt x="20807" y="15508"/>
                  </a:lnTo>
                  <a:lnTo>
                    <a:pt x="19618" y="15508"/>
                  </a:lnTo>
                  <a:lnTo>
                    <a:pt x="19618" y="19938"/>
                  </a:lnTo>
                  <a:lnTo>
                    <a:pt x="17240" y="19938"/>
                  </a:lnTo>
                  <a:lnTo>
                    <a:pt x="17240" y="18831"/>
                  </a:lnTo>
                  <a:lnTo>
                    <a:pt x="13872" y="18831"/>
                  </a:lnTo>
                  <a:lnTo>
                    <a:pt x="13872" y="19938"/>
                  </a:lnTo>
                  <a:lnTo>
                    <a:pt x="12683" y="19938"/>
                  </a:lnTo>
                  <a:lnTo>
                    <a:pt x="11494" y="21600"/>
                  </a:lnTo>
                  <a:lnTo>
                    <a:pt x="8917" y="21600"/>
                  </a:lnTo>
                  <a:lnTo>
                    <a:pt x="5747" y="19938"/>
                  </a:lnTo>
                  <a:lnTo>
                    <a:pt x="3171" y="17169"/>
                  </a:lnTo>
                  <a:lnTo>
                    <a:pt x="1982" y="17169"/>
                  </a:lnTo>
                  <a:lnTo>
                    <a:pt x="1982" y="15508"/>
                  </a:lnTo>
                  <a:lnTo>
                    <a:pt x="793" y="14400"/>
                  </a:lnTo>
                  <a:lnTo>
                    <a:pt x="0" y="12462"/>
                  </a:lnTo>
                  <a:lnTo>
                    <a:pt x="0" y="10800"/>
                  </a:lnTo>
                  <a:lnTo>
                    <a:pt x="793" y="9138"/>
                  </a:lnTo>
                  <a:lnTo>
                    <a:pt x="793" y="8031"/>
                  </a:lnTo>
                  <a:lnTo>
                    <a:pt x="1982" y="6369"/>
                  </a:lnTo>
                  <a:lnTo>
                    <a:pt x="1982" y="4708"/>
                  </a:lnTo>
                  <a:lnTo>
                    <a:pt x="3171" y="4708"/>
                  </a:lnTo>
                  <a:lnTo>
                    <a:pt x="3171" y="2769"/>
                  </a:lnTo>
                  <a:lnTo>
                    <a:pt x="4558" y="1662"/>
                  </a:lnTo>
                  <a:lnTo>
                    <a:pt x="4558" y="0"/>
                  </a:lnTo>
                  <a:lnTo>
                    <a:pt x="6936" y="0"/>
                  </a:lnTo>
                  <a:lnTo>
                    <a:pt x="6936" y="1662"/>
                  </a:lnTo>
                  <a:lnTo>
                    <a:pt x="10305" y="1662"/>
                  </a:lnTo>
                  <a:lnTo>
                    <a:pt x="10305" y="2769"/>
                  </a:lnTo>
                  <a:lnTo>
                    <a:pt x="11494" y="1662"/>
                  </a:lnTo>
                  <a:lnTo>
                    <a:pt x="12683" y="1662"/>
                  </a:lnTo>
                  <a:lnTo>
                    <a:pt x="12683" y="0"/>
                  </a:lnTo>
                  <a:lnTo>
                    <a:pt x="14664" y="0"/>
                  </a:lnTo>
                  <a:lnTo>
                    <a:pt x="14664" y="1662"/>
                  </a:lnTo>
                  <a:lnTo>
                    <a:pt x="15853" y="1662"/>
                  </a:lnTo>
                  <a:lnTo>
                    <a:pt x="15853" y="4708"/>
                  </a:lnTo>
                  <a:lnTo>
                    <a:pt x="17240" y="6369"/>
                  </a:lnTo>
                  <a:lnTo>
                    <a:pt x="18429" y="9138"/>
                  </a:lnTo>
                  <a:lnTo>
                    <a:pt x="18429" y="10800"/>
                  </a:lnTo>
                  <a:lnTo>
                    <a:pt x="19618" y="12462"/>
                  </a:lnTo>
                  <a:lnTo>
                    <a:pt x="21600" y="1246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007" name="Freeform 1347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004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5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006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11" name="Freeform 1348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008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9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010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15" name="Freeform 1349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012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3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014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16" name="Freeform 1350"/>
            <p:cNvSpPr/>
            <p:nvPr/>
          </p:nvSpPr>
          <p:spPr>
            <a:xfrm>
              <a:off x="3964699" y="740434"/>
              <a:ext cx="210007" cy="1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06" y="0"/>
                  </a:moveTo>
                  <a:lnTo>
                    <a:pt x="11148" y="1016"/>
                  </a:lnTo>
                  <a:lnTo>
                    <a:pt x="12368" y="1016"/>
                  </a:lnTo>
                  <a:lnTo>
                    <a:pt x="13413" y="2541"/>
                  </a:lnTo>
                  <a:lnTo>
                    <a:pt x="16200" y="2541"/>
                  </a:lnTo>
                  <a:lnTo>
                    <a:pt x="18465" y="9911"/>
                  </a:lnTo>
                  <a:lnTo>
                    <a:pt x="20555" y="11435"/>
                  </a:lnTo>
                  <a:lnTo>
                    <a:pt x="21600" y="12452"/>
                  </a:lnTo>
                  <a:lnTo>
                    <a:pt x="18465" y="12452"/>
                  </a:lnTo>
                  <a:lnTo>
                    <a:pt x="18465" y="14231"/>
                  </a:lnTo>
                  <a:lnTo>
                    <a:pt x="19510" y="15755"/>
                  </a:lnTo>
                  <a:lnTo>
                    <a:pt x="19510" y="18296"/>
                  </a:lnTo>
                  <a:lnTo>
                    <a:pt x="17245" y="18296"/>
                  </a:lnTo>
                  <a:lnTo>
                    <a:pt x="17245" y="21600"/>
                  </a:lnTo>
                  <a:lnTo>
                    <a:pt x="15503" y="19821"/>
                  </a:lnTo>
                  <a:lnTo>
                    <a:pt x="10103" y="19821"/>
                  </a:lnTo>
                  <a:lnTo>
                    <a:pt x="8361" y="18296"/>
                  </a:lnTo>
                  <a:lnTo>
                    <a:pt x="5052" y="18296"/>
                  </a:lnTo>
                  <a:lnTo>
                    <a:pt x="1219" y="21600"/>
                  </a:lnTo>
                  <a:lnTo>
                    <a:pt x="1219" y="19821"/>
                  </a:lnTo>
                  <a:lnTo>
                    <a:pt x="0" y="19821"/>
                  </a:lnTo>
                  <a:lnTo>
                    <a:pt x="0" y="15755"/>
                  </a:lnTo>
                  <a:lnTo>
                    <a:pt x="1219" y="15755"/>
                  </a:lnTo>
                  <a:lnTo>
                    <a:pt x="1219" y="11435"/>
                  </a:lnTo>
                  <a:lnTo>
                    <a:pt x="2265" y="9911"/>
                  </a:lnTo>
                  <a:lnTo>
                    <a:pt x="2265" y="8386"/>
                  </a:lnTo>
                  <a:lnTo>
                    <a:pt x="4006" y="8386"/>
                  </a:lnTo>
                  <a:lnTo>
                    <a:pt x="4006" y="5845"/>
                  </a:lnTo>
                  <a:lnTo>
                    <a:pt x="5052" y="4320"/>
                  </a:lnTo>
                  <a:lnTo>
                    <a:pt x="6271" y="4320"/>
                  </a:lnTo>
                  <a:lnTo>
                    <a:pt x="6271" y="2541"/>
                  </a:lnTo>
                  <a:lnTo>
                    <a:pt x="9406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7" name="Freeform 1351"/>
            <p:cNvSpPr/>
            <p:nvPr/>
          </p:nvSpPr>
          <p:spPr>
            <a:xfrm>
              <a:off x="3964699" y="740434"/>
              <a:ext cx="210007" cy="1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06" y="0"/>
                  </a:moveTo>
                  <a:lnTo>
                    <a:pt x="11148" y="1016"/>
                  </a:lnTo>
                  <a:lnTo>
                    <a:pt x="12368" y="1016"/>
                  </a:lnTo>
                  <a:lnTo>
                    <a:pt x="13413" y="2541"/>
                  </a:lnTo>
                  <a:lnTo>
                    <a:pt x="16200" y="2541"/>
                  </a:lnTo>
                  <a:lnTo>
                    <a:pt x="18465" y="9911"/>
                  </a:lnTo>
                  <a:lnTo>
                    <a:pt x="20555" y="11435"/>
                  </a:lnTo>
                  <a:lnTo>
                    <a:pt x="21600" y="12452"/>
                  </a:lnTo>
                  <a:lnTo>
                    <a:pt x="18465" y="12452"/>
                  </a:lnTo>
                  <a:lnTo>
                    <a:pt x="18465" y="14231"/>
                  </a:lnTo>
                  <a:lnTo>
                    <a:pt x="19510" y="15755"/>
                  </a:lnTo>
                  <a:lnTo>
                    <a:pt x="19510" y="18296"/>
                  </a:lnTo>
                  <a:lnTo>
                    <a:pt x="17245" y="18296"/>
                  </a:lnTo>
                  <a:lnTo>
                    <a:pt x="17245" y="21600"/>
                  </a:lnTo>
                  <a:lnTo>
                    <a:pt x="15503" y="19821"/>
                  </a:lnTo>
                  <a:lnTo>
                    <a:pt x="10103" y="19821"/>
                  </a:lnTo>
                  <a:lnTo>
                    <a:pt x="8361" y="18296"/>
                  </a:lnTo>
                  <a:lnTo>
                    <a:pt x="5052" y="18296"/>
                  </a:lnTo>
                  <a:lnTo>
                    <a:pt x="1219" y="21600"/>
                  </a:lnTo>
                  <a:lnTo>
                    <a:pt x="1219" y="19821"/>
                  </a:lnTo>
                  <a:lnTo>
                    <a:pt x="0" y="19821"/>
                  </a:lnTo>
                  <a:lnTo>
                    <a:pt x="0" y="15755"/>
                  </a:lnTo>
                  <a:lnTo>
                    <a:pt x="1219" y="15755"/>
                  </a:lnTo>
                  <a:lnTo>
                    <a:pt x="1219" y="11435"/>
                  </a:lnTo>
                  <a:lnTo>
                    <a:pt x="2265" y="9911"/>
                  </a:lnTo>
                  <a:lnTo>
                    <a:pt x="2265" y="8386"/>
                  </a:lnTo>
                  <a:lnTo>
                    <a:pt x="4006" y="8386"/>
                  </a:lnTo>
                  <a:lnTo>
                    <a:pt x="4006" y="5845"/>
                  </a:lnTo>
                  <a:lnTo>
                    <a:pt x="5052" y="4320"/>
                  </a:lnTo>
                  <a:lnTo>
                    <a:pt x="6271" y="4320"/>
                  </a:lnTo>
                  <a:lnTo>
                    <a:pt x="6271" y="2541"/>
                  </a:lnTo>
                  <a:lnTo>
                    <a:pt x="9406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8" name="Freeform 1352"/>
            <p:cNvSpPr/>
            <p:nvPr/>
          </p:nvSpPr>
          <p:spPr>
            <a:xfrm>
              <a:off x="4056153" y="984813"/>
              <a:ext cx="76214" cy="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80"/>
                  </a:moveTo>
                  <a:lnTo>
                    <a:pt x="4800" y="0"/>
                  </a:lnTo>
                  <a:lnTo>
                    <a:pt x="8160" y="2880"/>
                  </a:lnTo>
                  <a:lnTo>
                    <a:pt x="13920" y="2880"/>
                  </a:lnTo>
                  <a:lnTo>
                    <a:pt x="18720" y="13920"/>
                  </a:lnTo>
                  <a:lnTo>
                    <a:pt x="21600" y="16800"/>
                  </a:lnTo>
                  <a:lnTo>
                    <a:pt x="18720" y="18720"/>
                  </a:lnTo>
                  <a:lnTo>
                    <a:pt x="13920" y="18720"/>
                  </a:lnTo>
                  <a:lnTo>
                    <a:pt x="13920" y="21600"/>
                  </a:lnTo>
                  <a:lnTo>
                    <a:pt x="8160" y="16800"/>
                  </a:lnTo>
                  <a:lnTo>
                    <a:pt x="8160" y="13920"/>
                  </a:lnTo>
                  <a:lnTo>
                    <a:pt x="4800" y="11040"/>
                  </a:lnTo>
                  <a:lnTo>
                    <a:pt x="4800" y="7680"/>
                  </a:lnTo>
                  <a:lnTo>
                    <a:pt x="1920" y="5760"/>
                  </a:lnTo>
                  <a:lnTo>
                    <a:pt x="1920" y="2880"/>
                  </a:lnTo>
                  <a:lnTo>
                    <a:pt x="0" y="28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9" name="Freeform 1353"/>
            <p:cNvSpPr/>
            <p:nvPr/>
          </p:nvSpPr>
          <p:spPr>
            <a:xfrm>
              <a:off x="4056153" y="984813"/>
              <a:ext cx="76214" cy="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80"/>
                  </a:moveTo>
                  <a:lnTo>
                    <a:pt x="4800" y="0"/>
                  </a:lnTo>
                  <a:lnTo>
                    <a:pt x="8160" y="2880"/>
                  </a:lnTo>
                  <a:lnTo>
                    <a:pt x="13920" y="2880"/>
                  </a:lnTo>
                  <a:lnTo>
                    <a:pt x="18720" y="13920"/>
                  </a:lnTo>
                  <a:lnTo>
                    <a:pt x="21600" y="16800"/>
                  </a:lnTo>
                  <a:lnTo>
                    <a:pt x="18720" y="18720"/>
                  </a:lnTo>
                  <a:lnTo>
                    <a:pt x="13920" y="18720"/>
                  </a:lnTo>
                  <a:lnTo>
                    <a:pt x="13920" y="21600"/>
                  </a:lnTo>
                  <a:lnTo>
                    <a:pt x="8160" y="16800"/>
                  </a:lnTo>
                  <a:lnTo>
                    <a:pt x="8160" y="13920"/>
                  </a:lnTo>
                  <a:lnTo>
                    <a:pt x="4800" y="11040"/>
                  </a:lnTo>
                  <a:lnTo>
                    <a:pt x="4800" y="7680"/>
                  </a:lnTo>
                  <a:lnTo>
                    <a:pt x="1920" y="5760"/>
                  </a:lnTo>
                  <a:lnTo>
                    <a:pt x="1920" y="2880"/>
                  </a:lnTo>
                  <a:lnTo>
                    <a:pt x="0" y="288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0" name="Freeform 1354"/>
            <p:cNvSpPr/>
            <p:nvPr/>
          </p:nvSpPr>
          <p:spPr>
            <a:xfrm>
              <a:off x="3964699" y="864447"/>
              <a:ext cx="377673" cy="25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9" y="16200"/>
                  </a:moveTo>
                  <a:lnTo>
                    <a:pt x="9008" y="16200"/>
                  </a:lnTo>
                  <a:lnTo>
                    <a:pt x="9589" y="15583"/>
                  </a:lnTo>
                  <a:lnTo>
                    <a:pt x="9008" y="14657"/>
                  </a:lnTo>
                  <a:lnTo>
                    <a:pt x="8039" y="11109"/>
                  </a:lnTo>
                  <a:lnTo>
                    <a:pt x="7458" y="11109"/>
                  </a:lnTo>
                  <a:lnTo>
                    <a:pt x="6199" y="10183"/>
                  </a:lnTo>
                  <a:lnTo>
                    <a:pt x="5230" y="11109"/>
                  </a:lnTo>
                  <a:lnTo>
                    <a:pt x="4649" y="11109"/>
                  </a:lnTo>
                  <a:lnTo>
                    <a:pt x="4649" y="12034"/>
                  </a:lnTo>
                  <a:lnTo>
                    <a:pt x="4068" y="12034"/>
                  </a:lnTo>
                  <a:lnTo>
                    <a:pt x="3487" y="12651"/>
                  </a:lnTo>
                  <a:lnTo>
                    <a:pt x="3487" y="12034"/>
                  </a:lnTo>
                  <a:lnTo>
                    <a:pt x="1840" y="12034"/>
                  </a:lnTo>
                  <a:lnTo>
                    <a:pt x="1840" y="11109"/>
                  </a:lnTo>
                  <a:lnTo>
                    <a:pt x="678" y="11109"/>
                  </a:lnTo>
                  <a:lnTo>
                    <a:pt x="0" y="10183"/>
                  </a:lnTo>
                  <a:lnTo>
                    <a:pt x="0" y="7560"/>
                  </a:lnTo>
                  <a:lnTo>
                    <a:pt x="678" y="6634"/>
                  </a:lnTo>
                  <a:lnTo>
                    <a:pt x="678" y="6017"/>
                  </a:lnTo>
                  <a:lnTo>
                    <a:pt x="1840" y="4166"/>
                  </a:lnTo>
                  <a:lnTo>
                    <a:pt x="1259" y="4166"/>
                  </a:lnTo>
                  <a:lnTo>
                    <a:pt x="1259" y="3240"/>
                  </a:lnTo>
                  <a:lnTo>
                    <a:pt x="678" y="3240"/>
                  </a:lnTo>
                  <a:lnTo>
                    <a:pt x="678" y="2623"/>
                  </a:lnTo>
                  <a:lnTo>
                    <a:pt x="2809" y="617"/>
                  </a:lnTo>
                  <a:lnTo>
                    <a:pt x="4649" y="617"/>
                  </a:lnTo>
                  <a:lnTo>
                    <a:pt x="5618" y="1543"/>
                  </a:lnTo>
                  <a:lnTo>
                    <a:pt x="8621" y="1543"/>
                  </a:lnTo>
                  <a:lnTo>
                    <a:pt x="9589" y="2623"/>
                  </a:lnTo>
                  <a:lnTo>
                    <a:pt x="9589" y="617"/>
                  </a:lnTo>
                  <a:lnTo>
                    <a:pt x="12011" y="617"/>
                  </a:lnTo>
                  <a:lnTo>
                    <a:pt x="12011" y="0"/>
                  </a:lnTo>
                  <a:lnTo>
                    <a:pt x="12979" y="0"/>
                  </a:lnTo>
                  <a:lnTo>
                    <a:pt x="14239" y="1543"/>
                  </a:lnTo>
                  <a:lnTo>
                    <a:pt x="14239" y="2623"/>
                  </a:lnTo>
                  <a:lnTo>
                    <a:pt x="15401" y="2623"/>
                  </a:lnTo>
                  <a:lnTo>
                    <a:pt x="15788" y="5091"/>
                  </a:lnTo>
                  <a:lnTo>
                    <a:pt x="16370" y="5091"/>
                  </a:lnTo>
                  <a:lnTo>
                    <a:pt x="17048" y="6017"/>
                  </a:lnTo>
                  <a:lnTo>
                    <a:pt x="18210" y="5091"/>
                  </a:lnTo>
                  <a:lnTo>
                    <a:pt x="18791" y="6017"/>
                  </a:lnTo>
                  <a:lnTo>
                    <a:pt x="19760" y="6017"/>
                  </a:lnTo>
                  <a:lnTo>
                    <a:pt x="21019" y="6634"/>
                  </a:lnTo>
                  <a:lnTo>
                    <a:pt x="21600" y="7560"/>
                  </a:lnTo>
                  <a:lnTo>
                    <a:pt x="21600" y="12034"/>
                  </a:lnTo>
                  <a:lnTo>
                    <a:pt x="21019" y="12034"/>
                  </a:lnTo>
                  <a:lnTo>
                    <a:pt x="19760" y="12651"/>
                  </a:lnTo>
                  <a:lnTo>
                    <a:pt x="19760" y="13731"/>
                  </a:lnTo>
                  <a:lnTo>
                    <a:pt x="19178" y="14657"/>
                  </a:lnTo>
                  <a:lnTo>
                    <a:pt x="17629" y="14657"/>
                  </a:lnTo>
                  <a:lnTo>
                    <a:pt x="17048" y="15583"/>
                  </a:lnTo>
                  <a:lnTo>
                    <a:pt x="16370" y="15583"/>
                  </a:lnTo>
                  <a:lnTo>
                    <a:pt x="16370" y="16200"/>
                  </a:lnTo>
                  <a:lnTo>
                    <a:pt x="15788" y="17126"/>
                  </a:lnTo>
                  <a:lnTo>
                    <a:pt x="16370" y="17126"/>
                  </a:lnTo>
                  <a:lnTo>
                    <a:pt x="16370" y="18051"/>
                  </a:lnTo>
                  <a:lnTo>
                    <a:pt x="18210" y="18051"/>
                  </a:lnTo>
                  <a:lnTo>
                    <a:pt x="18210" y="19131"/>
                  </a:lnTo>
                  <a:lnTo>
                    <a:pt x="17629" y="19131"/>
                  </a:lnTo>
                  <a:lnTo>
                    <a:pt x="17629" y="19749"/>
                  </a:lnTo>
                  <a:lnTo>
                    <a:pt x="17048" y="19749"/>
                  </a:lnTo>
                  <a:lnTo>
                    <a:pt x="17048" y="19131"/>
                  </a:lnTo>
                  <a:lnTo>
                    <a:pt x="16370" y="19131"/>
                  </a:lnTo>
                  <a:lnTo>
                    <a:pt x="16370" y="19749"/>
                  </a:lnTo>
                  <a:lnTo>
                    <a:pt x="15788" y="20674"/>
                  </a:lnTo>
                  <a:lnTo>
                    <a:pt x="15401" y="20674"/>
                  </a:lnTo>
                  <a:lnTo>
                    <a:pt x="15401" y="21600"/>
                  </a:lnTo>
                  <a:lnTo>
                    <a:pt x="14820" y="21600"/>
                  </a:lnTo>
                  <a:lnTo>
                    <a:pt x="14820" y="20674"/>
                  </a:lnTo>
                  <a:lnTo>
                    <a:pt x="14239" y="20674"/>
                  </a:lnTo>
                  <a:lnTo>
                    <a:pt x="14239" y="19131"/>
                  </a:lnTo>
                  <a:lnTo>
                    <a:pt x="13657" y="19131"/>
                  </a:lnTo>
                  <a:lnTo>
                    <a:pt x="13657" y="18051"/>
                  </a:lnTo>
                  <a:lnTo>
                    <a:pt x="12979" y="18051"/>
                  </a:lnTo>
                  <a:lnTo>
                    <a:pt x="13657" y="17126"/>
                  </a:lnTo>
                  <a:lnTo>
                    <a:pt x="15401" y="17126"/>
                  </a:lnTo>
                  <a:lnTo>
                    <a:pt x="12398" y="17126"/>
                  </a:lnTo>
                  <a:lnTo>
                    <a:pt x="12398" y="16200"/>
                  </a:lnTo>
                  <a:lnTo>
                    <a:pt x="12011" y="16200"/>
                  </a:lnTo>
                  <a:lnTo>
                    <a:pt x="12011" y="15583"/>
                  </a:lnTo>
                  <a:lnTo>
                    <a:pt x="10267" y="15583"/>
                  </a:lnTo>
                  <a:lnTo>
                    <a:pt x="10267" y="16200"/>
                  </a:lnTo>
                  <a:lnTo>
                    <a:pt x="9589" y="16200"/>
                  </a:lnTo>
                  <a:lnTo>
                    <a:pt x="9589" y="18051"/>
                  </a:lnTo>
                  <a:lnTo>
                    <a:pt x="8039" y="18051"/>
                  </a:lnTo>
                  <a:lnTo>
                    <a:pt x="8039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1" name="Freeform 1355"/>
            <p:cNvSpPr/>
            <p:nvPr/>
          </p:nvSpPr>
          <p:spPr>
            <a:xfrm>
              <a:off x="3964699" y="864447"/>
              <a:ext cx="377673" cy="25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9" y="16200"/>
                  </a:moveTo>
                  <a:lnTo>
                    <a:pt x="9008" y="16200"/>
                  </a:lnTo>
                  <a:lnTo>
                    <a:pt x="9589" y="15583"/>
                  </a:lnTo>
                  <a:lnTo>
                    <a:pt x="9008" y="14657"/>
                  </a:lnTo>
                  <a:lnTo>
                    <a:pt x="8039" y="11109"/>
                  </a:lnTo>
                  <a:lnTo>
                    <a:pt x="7458" y="11109"/>
                  </a:lnTo>
                  <a:lnTo>
                    <a:pt x="6199" y="10183"/>
                  </a:lnTo>
                  <a:lnTo>
                    <a:pt x="5230" y="11109"/>
                  </a:lnTo>
                  <a:lnTo>
                    <a:pt x="4649" y="11109"/>
                  </a:lnTo>
                  <a:lnTo>
                    <a:pt x="4649" y="12034"/>
                  </a:lnTo>
                  <a:lnTo>
                    <a:pt x="4068" y="12034"/>
                  </a:lnTo>
                  <a:lnTo>
                    <a:pt x="3487" y="12651"/>
                  </a:lnTo>
                  <a:lnTo>
                    <a:pt x="3487" y="12034"/>
                  </a:lnTo>
                  <a:lnTo>
                    <a:pt x="1840" y="12034"/>
                  </a:lnTo>
                  <a:lnTo>
                    <a:pt x="1840" y="11109"/>
                  </a:lnTo>
                  <a:lnTo>
                    <a:pt x="678" y="11109"/>
                  </a:lnTo>
                  <a:lnTo>
                    <a:pt x="0" y="10183"/>
                  </a:lnTo>
                  <a:lnTo>
                    <a:pt x="0" y="7560"/>
                  </a:lnTo>
                  <a:lnTo>
                    <a:pt x="678" y="6634"/>
                  </a:lnTo>
                  <a:lnTo>
                    <a:pt x="678" y="6017"/>
                  </a:lnTo>
                  <a:lnTo>
                    <a:pt x="1840" y="4166"/>
                  </a:lnTo>
                  <a:lnTo>
                    <a:pt x="1259" y="4166"/>
                  </a:lnTo>
                  <a:lnTo>
                    <a:pt x="1259" y="3240"/>
                  </a:lnTo>
                  <a:lnTo>
                    <a:pt x="678" y="3240"/>
                  </a:lnTo>
                  <a:lnTo>
                    <a:pt x="678" y="2623"/>
                  </a:lnTo>
                  <a:lnTo>
                    <a:pt x="2809" y="617"/>
                  </a:lnTo>
                  <a:lnTo>
                    <a:pt x="4649" y="617"/>
                  </a:lnTo>
                  <a:lnTo>
                    <a:pt x="5618" y="1543"/>
                  </a:lnTo>
                  <a:lnTo>
                    <a:pt x="8621" y="1543"/>
                  </a:lnTo>
                  <a:lnTo>
                    <a:pt x="9589" y="2623"/>
                  </a:lnTo>
                  <a:lnTo>
                    <a:pt x="9589" y="617"/>
                  </a:lnTo>
                  <a:lnTo>
                    <a:pt x="12011" y="617"/>
                  </a:lnTo>
                  <a:lnTo>
                    <a:pt x="12011" y="0"/>
                  </a:lnTo>
                  <a:lnTo>
                    <a:pt x="12979" y="0"/>
                  </a:lnTo>
                  <a:lnTo>
                    <a:pt x="14239" y="1543"/>
                  </a:lnTo>
                  <a:lnTo>
                    <a:pt x="14239" y="2623"/>
                  </a:lnTo>
                  <a:lnTo>
                    <a:pt x="15401" y="2623"/>
                  </a:lnTo>
                  <a:lnTo>
                    <a:pt x="15788" y="5091"/>
                  </a:lnTo>
                  <a:lnTo>
                    <a:pt x="16370" y="5091"/>
                  </a:lnTo>
                  <a:lnTo>
                    <a:pt x="17048" y="6017"/>
                  </a:lnTo>
                  <a:lnTo>
                    <a:pt x="18210" y="5091"/>
                  </a:lnTo>
                  <a:lnTo>
                    <a:pt x="18791" y="6017"/>
                  </a:lnTo>
                  <a:lnTo>
                    <a:pt x="19760" y="6017"/>
                  </a:lnTo>
                  <a:lnTo>
                    <a:pt x="21019" y="6634"/>
                  </a:lnTo>
                  <a:lnTo>
                    <a:pt x="21600" y="7560"/>
                  </a:lnTo>
                  <a:lnTo>
                    <a:pt x="21600" y="12034"/>
                  </a:lnTo>
                  <a:lnTo>
                    <a:pt x="21019" y="12034"/>
                  </a:lnTo>
                  <a:lnTo>
                    <a:pt x="19760" y="12651"/>
                  </a:lnTo>
                  <a:lnTo>
                    <a:pt x="19760" y="13731"/>
                  </a:lnTo>
                  <a:lnTo>
                    <a:pt x="19178" y="14657"/>
                  </a:lnTo>
                  <a:lnTo>
                    <a:pt x="17629" y="14657"/>
                  </a:lnTo>
                  <a:lnTo>
                    <a:pt x="17048" y="15583"/>
                  </a:lnTo>
                  <a:lnTo>
                    <a:pt x="16370" y="15583"/>
                  </a:lnTo>
                  <a:lnTo>
                    <a:pt x="16370" y="16200"/>
                  </a:lnTo>
                  <a:lnTo>
                    <a:pt x="15788" y="17126"/>
                  </a:lnTo>
                  <a:lnTo>
                    <a:pt x="16370" y="17126"/>
                  </a:lnTo>
                  <a:lnTo>
                    <a:pt x="16370" y="18051"/>
                  </a:lnTo>
                  <a:lnTo>
                    <a:pt x="18210" y="18051"/>
                  </a:lnTo>
                  <a:lnTo>
                    <a:pt x="18210" y="19131"/>
                  </a:lnTo>
                  <a:lnTo>
                    <a:pt x="17629" y="19131"/>
                  </a:lnTo>
                  <a:lnTo>
                    <a:pt x="17629" y="19749"/>
                  </a:lnTo>
                  <a:lnTo>
                    <a:pt x="17048" y="19749"/>
                  </a:lnTo>
                  <a:lnTo>
                    <a:pt x="17048" y="19131"/>
                  </a:lnTo>
                  <a:lnTo>
                    <a:pt x="16370" y="19131"/>
                  </a:lnTo>
                  <a:lnTo>
                    <a:pt x="16370" y="19749"/>
                  </a:lnTo>
                  <a:lnTo>
                    <a:pt x="15788" y="20674"/>
                  </a:lnTo>
                  <a:lnTo>
                    <a:pt x="15401" y="20674"/>
                  </a:lnTo>
                  <a:lnTo>
                    <a:pt x="15401" y="21600"/>
                  </a:lnTo>
                  <a:lnTo>
                    <a:pt x="14820" y="21600"/>
                  </a:lnTo>
                  <a:lnTo>
                    <a:pt x="14820" y="20674"/>
                  </a:lnTo>
                  <a:lnTo>
                    <a:pt x="14239" y="20674"/>
                  </a:lnTo>
                  <a:lnTo>
                    <a:pt x="14239" y="19131"/>
                  </a:lnTo>
                  <a:lnTo>
                    <a:pt x="13657" y="19131"/>
                  </a:lnTo>
                  <a:lnTo>
                    <a:pt x="13657" y="18051"/>
                  </a:lnTo>
                  <a:lnTo>
                    <a:pt x="12979" y="18051"/>
                  </a:lnTo>
                  <a:lnTo>
                    <a:pt x="13657" y="17126"/>
                  </a:lnTo>
                  <a:lnTo>
                    <a:pt x="15401" y="17126"/>
                  </a:lnTo>
                  <a:lnTo>
                    <a:pt x="12398" y="17126"/>
                  </a:lnTo>
                  <a:lnTo>
                    <a:pt x="12398" y="16200"/>
                  </a:lnTo>
                  <a:lnTo>
                    <a:pt x="12011" y="16200"/>
                  </a:lnTo>
                  <a:lnTo>
                    <a:pt x="12011" y="15583"/>
                  </a:lnTo>
                  <a:lnTo>
                    <a:pt x="10267" y="15583"/>
                  </a:lnTo>
                  <a:lnTo>
                    <a:pt x="10267" y="16200"/>
                  </a:lnTo>
                  <a:lnTo>
                    <a:pt x="9589" y="16200"/>
                  </a:lnTo>
                  <a:lnTo>
                    <a:pt x="9589" y="18051"/>
                  </a:lnTo>
                  <a:lnTo>
                    <a:pt x="8039" y="18051"/>
                  </a:lnTo>
                  <a:lnTo>
                    <a:pt x="8039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2" name="Freeform 1356"/>
            <p:cNvSpPr/>
            <p:nvPr/>
          </p:nvSpPr>
          <p:spPr>
            <a:xfrm>
              <a:off x="3996876" y="105777"/>
              <a:ext cx="3045082" cy="111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" y="14824"/>
                  </a:moveTo>
                  <a:lnTo>
                    <a:pt x="1189" y="14824"/>
                  </a:lnTo>
                  <a:lnTo>
                    <a:pt x="1261" y="14682"/>
                  </a:lnTo>
                  <a:lnTo>
                    <a:pt x="1382" y="14682"/>
                  </a:lnTo>
                  <a:lnTo>
                    <a:pt x="1538" y="15035"/>
                  </a:lnTo>
                  <a:lnTo>
                    <a:pt x="1538" y="15282"/>
                  </a:lnTo>
                  <a:lnTo>
                    <a:pt x="1682" y="15282"/>
                  </a:lnTo>
                  <a:lnTo>
                    <a:pt x="1730" y="15847"/>
                  </a:lnTo>
                  <a:lnTo>
                    <a:pt x="1802" y="15847"/>
                  </a:lnTo>
                  <a:lnTo>
                    <a:pt x="1886" y="16059"/>
                  </a:lnTo>
                  <a:lnTo>
                    <a:pt x="2030" y="15847"/>
                  </a:lnTo>
                  <a:lnTo>
                    <a:pt x="2102" y="16059"/>
                  </a:lnTo>
                  <a:lnTo>
                    <a:pt x="2222" y="16059"/>
                  </a:lnTo>
                  <a:lnTo>
                    <a:pt x="2379" y="16200"/>
                  </a:lnTo>
                  <a:lnTo>
                    <a:pt x="2451" y="16412"/>
                  </a:lnTo>
                  <a:lnTo>
                    <a:pt x="2451" y="17435"/>
                  </a:lnTo>
                  <a:lnTo>
                    <a:pt x="2379" y="17435"/>
                  </a:lnTo>
                  <a:lnTo>
                    <a:pt x="2222" y="17576"/>
                  </a:lnTo>
                  <a:lnTo>
                    <a:pt x="2222" y="17824"/>
                  </a:lnTo>
                  <a:lnTo>
                    <a:pt x="2307" y="17824"/>
                  </a:lnTo>
                  <a:lnTo>
                    <a:pt x="2222" y="17824"/>
                  </a:lnTo>
                  <a:lnTo>
                    <a:pt x="2222" y="18035"/>
                  </a:lnTo>
                  <a:lnTo>
                    <a:pt x="2150" y="18035"/>
                  </a:lnTo>
                  <a:lnTo>
                    <a:pt x="2150" y="18247"/>
                  </a:lnTo>
                  <a:lnTo>
                    <a:pt x="2102" y="18247"/>
                  </a:lnTo>
                  <a:lnTo>
                    <a:pt x="2150" y="18247"/>
                  </a:lnTo>
                  <a:lnTo>
                    <a:pt x="2150" y="18388"/>
                  </a:lnTo>
                  <a:lnTo>
                    <a:pt x="2222" y="18388"/>
                  </a:lnTo>
                  <a:lnTo>
                    <a:pt x="2222" y="18600"/>
                  </a:lnTo>
                  <a:lnTo>
                    <a:pt x="2150" y="18600"/>
                  </a:lnTo>
                  <a:lnTo>
                    <a:pt x="2150" y="18812"/>
                  </a:lnTo>
                  <a:lnTo>
                    <a:pt x="2102" y="18812"/>
                  </a:lnTo>
                  <a:lnTo>
                    <a:pt x="2102" y="19200"/>
                  </a:lnTo>
                  <a:lnTo>
                    <a:pt x="2222" y="19200"/>
                  </a:lnTo>
                  <a:lnTo>
                    <a:pt x="2222" y="19412"/>
                  </a:lnTo>
                  <a:lnTo>
                    <a:pt x="2307" y="19412"/>
                  </a:lnTo>
                  <a:lnTo>
                    <a:pt x="2379" y="19624"/>
                  </a:lnTo>
                  <a:lnTo>
                    <a:pt x="2451" y="19624"/>
                  </a:lnTo>
                  <a:lnTo>
                    <a:pt x="2451" y="19765"/>
                  </a:lnTo>
                  <a:lnTo>
                    <a:pt x="2523" y="19765"/>
                  </a:lnTo>
                  <a:lnTo>
                    <a:pt x="2595" y="19976"/>
                  </a:lnTo>
                  <a:lnTo>
                    <a:pt x="2643" y="19976"/>
                  </a:lnTo>
                  <a:lnTo>
                    <a:pt x="2727" y="20224"/>
                  </a:lnTo>
                  <a:lnTo>
                    <a:pt x="2871" y="20224"/>
                  </a:lnTo>
                  <a:lnTo>
                    <a:pt x="3015" y="20435"/>
                  </a:lnTo>
                  <a:lnTo>
                    <a:pt x="3147" y="20224"/>
                  </a:lnTo>
                  <a:lnTo>
                    <a:pt x="3220" y="20435"/>
                  </a:lnTo>
                  <a:lnTo>
                    <a:pt x="3364" y="20576"/>
                  </a:lnTo>
                  <a:lnTo>
                    <a:pt x="3568" y="20576"/>
                  </a:lnTo>
                  <a:lnTo>
                    <a:pt x="3640" y="21000"/>
                  </a:lnTo>
                  <a:lnTo>
                    <a:pt x="3904" y="21388"/>
                  </a:lnTo>
                  <a:lnTo>
                    <a:pt x="3988" y="21600"/>
                  </a:lnTo>
                  <a:lnTo>
                    <a:pt x="4133" y="21212"/>
                  </a:lnTo>
                  <a:lnTo>
                    <a:pt x="4061" y="21212"/>
                  </a:lnTo>
                  <a:lnTo>
                    <a:pt x="4061" y="20788"/>
                  </a:lnTo>
                  <a:lnTo>
                    <a:pt x="3988" y="20788"/>
                  </a:lnTo>
                  <a:lnTo>
                    <a:pt x="3904" y="20576"/>
                  </a:lnTo>
                  <a:lnTo>
                    <a:pt x="3856" y="20435"/>
                  </a:lnTo>
                  <a:lnTo>
                    <a:pt x="3856" y="19765"/>
                  </a:lnTo>
                  <a:lnTo>
                    <a:pt x="3784" y="19765"/>
                  </a:lnTo>
                  <a:lnTo>
                    <a:pt x="3784" y="19624"/>
                  </a:lnTo>
                  <a:lnTo>
                    <a:pt x="3712" y="19624"/>
                  </a:lnTo>
                  <a:lnTo>
                    <a:pt x="3712" y="18812"/>
                  </a:lnTo>
                  <a:lnTo>
                    <a:pt x="3784" y="18812"/>
                  </a:lnTo>
                  <a:lnTo>
                    <a:pt x="3856" y="18600"/>
                  </a:lnTo>
                  <a:lnTo>
                    <a:pt x="3904" y="18388"/>
                  </a:lnTo>
                  <a:lnTo>
                    <a:pt x="3988" y="18388"/>
                  </a:lnTo>
                  <a:lnTo>
                    <a:pt x="3988" y="18247"/>
                  </a:lnTo>
                  <a:lnTo>
                    <a:pt x="3904" y="18247"/>
                  </a:lnTo>
                  <a:lnTo>
                    <a:pt x="3988" y="18035"/>
                  </a:lnTo>
                  <a:lnTo>
                    <a:pt x="3904" y="17824"/>
                  </a:lnTo>
                  <a:lnTo>
                    <a:pt x="3856" y="17435"/>
                  </a:lnTo>
                  <a:lnTo>
                    <a:pt x="3712" y="17435"/>
                  </a:lnTo>
                  <a:lnTo>
                    <a:pt x="3640" y="17224"/>
                  </a:lnTo>
                  <a:lnTo>
                    <a:pt x="3640" y="17012"/>
                  </a:lnTo>
                  <a:lnTo>
                    <a:pt x="3568" y="16871"/>
                  </a:lnTo>
                  <a:lnTo>
                    <a:pt x="3568" y="16200"/>
                  </a:lnTo>
                  <a:lnTo>
                    <a:pt x="3640" y="16059"/>
                  </a:lnTo>
                  <a:lnTo>
                    <a:pt x="3640" y="15847"/>
                  </a:lnTo>
                  <a:lnTo>
                    <a:pt x="3712" y="16059"/>
                  </a:lnTo>
                  <a:lnTo>
                    <a:pt x="3856" y="16200"/>
                  </a:lnTo>
                  <a:lnTo>
                    <a:pt x="3904" y="16059"/>
                  </a:lnTo>
                  <a:lnTo>
                    <a:pt x="3856" y="15847"/>
                  </a:lnTo>
                  <a:lnTo>
                    <a:pt x="4133" y="15035"/>
                  </a:lnTo>
                  <a:lnTo>
                    <a:pt x="4325" y="15035"/>
                  </a:lnTo>
                  <a:lnTo>
                    <a:pt x="4625" y="15424"/>
                  </a:lnTo>
                  <a:lnTo>
                    <a:pt x="4745" y="15847"/>
                  </a:lnTo>
                  <a:lnTo>
                    <a:pt x="4901" y="15635"/>
                  </a:lnTo>
                  <a:lnTo>
                    <a:pt x="5046" y="15635"/>
                  </a:lnTo>
                  <a:lnTo>
                    <a:pt x="5118" y="15424"/>
                  </a:lnTo>
                  <a:lnTo>
                    <a:pt x="5250" y="15424"/>
                  </a:lnTo>
                  <a:lnTo>
                    <a:pt x="5322" y="15635"/>
                  </a:lnTo>
                  <a:lnTo>
                    <a:pt x="5538" y="15847"/>
                  </a:lnTo>
                  <a:lnTo>
                    <a:pt x="5670" y="15635"/>
                  </a:lnTo>
                  <a:lnTo>
                    <a:pt x="5814" y="15635"/>
                  </a:lnTo>
                  <a:lnTo>
                    <a:pt x="5814" y="15282"/>
                  </a:lnTo>
                  <a:lnTo>
                    <a:pt x="5670" y="15282"/>
                  </a:lnTo>
                  <a:lnTo>
                    <a:pt x="5538" y="14824"/>
                  </a:lnTo>
                  <a:lnTo>
                    <a:pt x="5598" y="14824"/>
                  </a:lnTo>
                  <a:lnTo>
                    <a:pt x="5598" y="14471"/>
                  </a:lnTo>
                  <a:lnTo>
                    <a:pt x="5742" y="14259"/>
                  </a:lnTo>
                  <a:lnTo>
                    <a:pt x="5538" y="13871"/>
                  </a:lnTo>
                  <a:lnTo>
                    <a:pt x="6163" y="13659"/>
                  </a:lnTo>
                  <a:lnTo>
                    <a:pt x="6163" y="13235"/>
                  </a:lnTo>
                  <a:lnTo>
                    <a:pt x="6379" y="13235"/>
                  </a:lnTo>
                  <a:lnTo>
                    <a:pt x="6655" y="12882"/>
                  </a:lnTo>
                  <a:lnTo>
                    <a:pt x="6800" y="13094"/>
                  </a:lnTo>
                  <a:lnTo>
                    <a:pt x="6932" y="12882"/>
                  </a:lnTo>
                  <a:lnTo>
                    <a:pt x="7004" y="13094"/>
                  </a:lnTo>
                  <a:lnTo>
                    <a:pt x="7076" y="13659"/>
                  </a:lnTo>
                  <a:lnTo>
                    <a:pt x="7148" y="13659"/>
                  </a:lnTo>
                  <a:lnTo>
                    <a:pt x="7220" y="13447"/>
                  </a:lnTo>
                  <a:lnTo>
                    <a:pt x="7304" y="13659"/>
                  </a:lnTo>
                  <a:lnTo>
                    <a:pt x="7496" y="13659"/>
                  </a:lnTo>
                  <a:lnTo>
                    <a:pt x="7496" y="14012"/>
                  </a:lnTo>
                  <a:lnTo>
                    <a:pt x="7568" y="14012"/>
                  </a:lnTo>
                  <a:lnTo>
                    <a:pt x="7725" y="13871"/>
                  </a:lnTo>
                  <a:lnTo>
                    <a:pt x="7773" y="13447"/>
                  </a:lnTo>
                  <a:lnTo>
                    <a:pt x="7917" y="13447"/>
                  </a:lnTo>
                  <a:lnTo>
                    <a:pt x="7917" y="13659"/>
                  </a:lnTo>
                  <a:lnTo>
                    <a:pt x="8073" y="13871"/>
                  </a:lnTo>
                  <a:lnTo>
                    <a:pt x="8145" y="14012"/>
                  </a:lnTo>
                  <a:lnTo>
                    <a:pt x="8337" y="14471"/>
                  </a:lnTo>
                  <a:lnTo>
                    <a:pt x="8493" y="15035"/>
                  </a:lnTo>
                  <a:lnTo>
                    <a:pt x="8614" y="15282"/>
                  </a:lnTo>
                  <a:lnTo>
                    <a:pt x="8686" y="15635"/>
                  </a:lnTo>
                  <a:lnTo>
                    <a:pt x="8686" y="15282"/>
                  </a:lnTo>
                  <a:lnTo>
                    <a:pt x="8758" y="15282"/>
                  </a:lnTo>
                  <a:lnTo>
                    <a:pt x="8914" y="15635"/>
                  </a:lnTo>
                  <a:lnTo>
                    <a:pt x="9106" y="15635"/>
                  </a:lnTo>
                  <a:lnTo>
                    <a:pt x="9178" y="15424"/>
                  </a:lnTo>
                  <a:lnTo>
                    <a:pt x="9334" y="15847"/>
                  </a:lnTo>
                  <a:lnTo>
                    <a:pt x="9755" y="16412"/>
                  </a:lnTo>
                  <a:lnTo>
                    <a:pt x="9827" y="16659"/>
                  </a:lnTo>
                  <a:lnTo>
                    <a:pt x="9827" y="16412"/>
                  </a:lnTo>
                  <a:lnTo>
                    <a:pt x="9947" y="16412"/>
                  </a:lnTo>
                  <a:lnTo>
                    <a:pt x="9947" y="16200"/>
                  </a:lnTo>
                  <a:lnTo>
                    <a:pt x="10175" y="16200"/>
                  </a:lnTo>
                  <a:lnTo>
                    <a:pt x="10175" y="16059"/>
                  </a:lnTo>
                  <a:lnTo>
                    <a:pt x="10247" y="15847"/>
                  </a:lnTo>
                  <a:lnTo>
                    <a:pt x="10319" y="15847"/>
                  </a:lnTo>
                  <a:lnTo>
                    <a:pt x="10368" y="15635"/>
                  </a:lnTo>
                  <a:lnTo>
                    <a:pt x="10860" y="15635"/>
                  </a:lnTo>
                  <a:lnTo>
                    <a:pt x="10860" y="16059"/>
                  </a:lnTo>
                  <a:lnTo>
                    <a:pt x="11437" y="16059"/>
                  </a:lnTo>
                  <a:lnTo>
                    <a:pt x="11437" y="15635"/>
                  </a:lnTo>
                  <a:lnTo>
                    <a:pt x="11353" y="15424"/>
                  </a:lnTo>
                  <a:lnTo>
                    <a:pt x="11281" y="15282"/>
                  </a:lnTo>
                  <a:lnTo>
                    <a:pt x="11281" y="14682"/>
                  </a:lnTo>
                  <a:lnTo>
                    <a:pt x="11353" y="14682"/>
                  </a:lnTo>
                  <a:lnTo>
                    <a:pt x="11929" y="15035"/>
                  </a:lnTo>
                  <a:lnTo>
                    <a:pt x="12001" y="15282"/>
                  </a:lnTo>
                  <a:lnTo>
                    <a:pt x="12001" y="15635"/>
                  </a:lnTo>
                  <a:lnTo>
                    <a:pt x="12049" y="15635"/>
                  </a:lnTo>
                  <a:lnTo>
                    <a:pt x="12121" y="15847"/>
                  </a:lnTo>
                  <a:lnTo>
                    <a:pt x="12470" y="15847"/>
                  </a:lnTo>
                  <a:lnTo>
                    <a:pt x="12542" y="15635"/>
                  </a:lnTo>
                  <a:lnTo>
                    <a:pt x="12698" y="15635"/>
                  </a:lnTo>
                  <a:lnTo>
                    <a:pt x="12770" y="15847"/>
                  </a:lnTo>
                  <a:lnTo>
                    <a:pt x="12842" y="15847"/>
                  </a:lnTo>
                  <a:lnTo>
                    <a:pt x="12962" y="16200"/>
                  </a:lnTo>
                  <a:lnTo>
                    <a:pt x="13119" y="16200"/>
                  </a:lnTo>
                  <a:lnTo>
                    <a:pt x="13119" y="16412"/>
                  </a:lnTo>
                  <a:lnTo>
                    <a:pt x="13755" y="16412"/>
                  </a:lnTo>
                  <a:lnTo>
                    <a:pt x="13803" y="16200"/>
                  </a:lnTo>
                  <a:lnTo>
                    <a:pt x="13803" y="16059"/>
                  </a:lnTo>
                  <a:lnTo>
                    <a:pt x="13887" y="16059"/>
                  </a:lnTo>
                  <a:lnTo>
                    <a:pt x="13887" y="15847"/>
                  </a:lnTo>
                  <a:lnTo>
                    <a:pt x="14104" y="15847"/>
                  </a:lnTo>
                  <a:lnTo>
                    <a:pt x="14176" y="16059"/>
                  </a:lnTo>
                  <a:lnTo>
                    <a:pt x="14596" y="16059"/>
                  </a:lnTo>
                  <a:lnTo>
                    <a:pt x="14644" y="15847"/>
                  </a:lnTo>
                  <a:lnTo>
                    <a:pt x="14728" y="15635"/>
                  </a:lnTo>
                  <a:lnTo>
                    <a:pt x="14644" y="15635"/>
                  </a:lnTo>
                  <a:lnTo>
                    <a:pt x="14644" y="15424"/>
                  </a:lnTo>
                  <a:lnTo>
                    <a:pt x="14596" y="15424"/>
                  </a:lnTo>
                  <a:lnTo>
                    <a:pt x="14596" y="15035"/>
                  </a:lnTo>
                  <a:lnTo>
                    <a:pt x="14644" y="15035"/>
                  </a:lnTo>
                  <a:lnTo>
                    <a:pt x="14644" y="14471"/>
                  </a:lnTo>
                  <a:lnTo>
                    <a:pt x="14596" y="14471"/>
                  </a:lnTo>
                  <a:lnTo>
                    <a:pt x="14524" y="14259"/>
                  </a:lnTo>
                  <a:lnTo>
                    <a:pt x="14524" y="13871"/>
                  </a:lnTo>
                  <a:lnTo>
                    <a:pt x="14873" y="13659"/>
                  </a:lnTo>
                  <a:lnTo>
                    <a:pt x="14945" y="13871"/>
                  </a:lnTo>
                  <a:lnTo>
                    <a:pt x="15149" y="13871"/>
                  </a:lnTo>
                  <a:lnTo>
                    <a:pt x="15149" y="14012"/>
                  </a:lnTo>
                  <a:lnTo>
                    <a:pt x="15365" y="14012"/>
                  </a:lnTo>
                  <a:lnTo>
                    <a:pt x="15437" y="14259"/>
                  </a:lnTo>
                  <a:lnTo>
                    <a:pt x="15437" y="14471"/>
                  </a:lnTo>
                  <a:lnTo>
                    <a:pt x="15569" y="14824"/>
                  </a:lnTo>
                  <a:lnTo>
                    <a:pt x="15641" y="14824"/>
                  </a:lnTo>
                  <a:lnTo>
                    <a:pt x="15713" y="15035"/>
                  </a:lnTo>
                  <a:lnTo>
                    <a:pt x="15786" y="15035"/>
                  </a:lnTo>
                  <a:lnTo>
                    <a:pt x="15786" y="15282"/>
                  </a:lnTo>
                  <a:lnTo>
                    <a:pt x="16062" y="16059"/>
                  </a:lnTo>
                  <a:lnTo>
                    <a:pt x="16206" y="16059"/>
                  </a:lnTo>
                  <a:lnTo>
                    <a:pt x="16278" y="16200"/>
                  </a:lnTo>
                  <a:lnTo>
                    <a:pt x="16362" y="16200"/>
                  </a:lnTo>
                  <a:lnTo>
                    <a:pt x="16482" y="16412"/>
                  </a:lnTo>
                  <a:lnTo>
                    <a:pt x="16831" y="17435"/>
                  </a:lnTo>
                  <a:lnTo>
                    <a:pt x="16975" y="17435"/>
                  </a:lnTo>
                  <a:lnTo>
                    <a:pt x="17047" y="17224"/>
                  </a:lnTo>
                  <a:lnTo>
                    <a:pt x="17119" y="17224"/>
                  </a:lnTo>
                  <a:lnTo>
                    <a:pt x="17119" y="17012"/>
                  </a:lnTo>
                  <a:lnTo>
                    <a:pt x="17203" y="17012"/>
                  </a:lnTo>
                  <a:lnTo>
                    <a:pt x="17251" y="16871"/>
                  </a:lnTo>
                  <a:lnTo>
                    <a:pt x="17323" y="16871"/>
                  </a:lnTo>
                  <a:lnTo>
                    <a:pt x="17323" y="17012"/>
                  </a:lnTo>
                  <a:lnTo>
                    <a:pt x="17395" y="17012"/>
                  </a:lnTo>
                  <a:lnTo>
                    <a:pt x="17395" y="17824"/>
                  </a:lnTo>
                  <a:lnTo>
                    <a:pt x="17467" y="17824"/>
                  </a:lnTo>
                  <a:lnTo>
                    <a:pt x="17467" y="18035"/>
                  </a:lnTo>
                  <a:lnTo>
                    <a:pt x="17539" y="18035"/>
                  </a:lnTo>
                  <a:lnTo>
                    <a:pt x="17539" y="18812"/>
                  </a:lnTo>
                  <a:lnTo>
                    <a:pt x="17251" y="18812"/>
                  </a:lnTo>
                  <a:lnTo>
                    <a:pt x="17251" y="19059"/>
                  </a:lnTo>
                  <a:lnTo>
                    <a:pt x="17203" y="19059"/>
                  </a:lnTo>
                  <a:lnTo>
                    <a:pt x="17203" y="19200"/>
                  </a:lnTo>
                  <a:lnTo>
                    <a:pt x="17251" y="19412"/>
                  </a:lnTo>
                  <a:lnTo>
                    <a:pt x="17251" y="19624"/>
                  </a:lnTo>
                  <a:lnTo>
                    <a:pt x="17323" y="19765"/>
                  </a:lnTo>
                  <a:lnTo>
                    <a:pt x="17323" y="19976"/>
                  </a:lnTo>
                  <a:lnTo>
                    <a:pt x="17395" y="19976"/>
                  </a:lnTo>
                  <a:lnTo>
                    <a:pt x="17467" y="20224"/>
                  </a:lnTo>
                  <a:lnTo>
                    <a:pt x="17816" y="20224"/>
                  </a:lnTo>
                  <a:lnTo>
                    <a:pt x="17888" y="19976"/>
                  </a:lnTo>
                  <a:lnTo>
                    <a:pt x="17960" y="19624"/>
                  </a:lnTo>
                  <a:lnTo>
                    <a:pt x="17960" y="19412"/>
                  </a:lnTo>
                  <a:lnTo>
                    <a:pt x="18044" y="19059"/>
                  </a:lnTo>
                  <a:lnTo>
                    <a:pt x="18044" y="16871"/>
                  </a:lnTo>
                  <a:lnTo>
                    <a:pt x="18092" y="16871"/>
                  </a:lnTo>
                  <a:lnTo>
                    <a:pt x="18092" y="16412"/>
                  </a:lnTo>
                  <a:lnTo>
                    <a:pt x="18044" y="16412"/>
                  </a:lnTo>
                  <a:lnTo>
                    <a:pt x="18044" y="16200"/>
                  </a:lnTo>
                  <a:lnTo>
                    <a:pt x="17960" y="16200"/>
                  </a:lnTo>
                  <a:lnTo>
                    <a:pt x="17960" y="15847"/>
                  </a:lnTo>
                  <a:lnTo>
                    <a:pt x="17888" y="15847"/>
                  </a:lnTo>
                  <a:lnTo>
                    <a:pt x="17816" y="15635"/>
                  </a:lnTo>
                  <a:lnTo>
                    <a:pt x="17744" y="15282"/>
                  </a:lnTo>
                  <a:lnTo>
                    <a:pt x="17744" y="15035"/>
                  </a:lnTo>
                  <a:lnTo>
                    <a:pt x="17672" y="14824"/>
                  </a:lnTo>
                  <a:lnTo>
                    <a:pt x="17672" y="14471"/>
                  </a:lnTo>
                  <a:lnTo>
                    <a:pt x="17624" y="14259"/>
                  </a:lnTo>
                  <a:lnTo>
                    <a:pt x="17624" y="14012"/>
                  </a:lnTo>
                  <a:lnTo>
                    <a:pt x="17395" y="13447"/>
                  </a:lnTo>
                  <a:lnTo>
                    <a:pt x="17323" y="13447"/>
                  </a:lnTo>
                  <a:lnTo>
                    <a:pt x="17251" y="13235"/>
                  </a:lnTo>
                  <a:lnTo>
                    <a:pt x="17047" y="13235"/>
                  </a:lnTo>
                  <a:lnTo>
                    <a:pt x="16975" y="13094"/>
                  </a:lnTo>
                  <a:lnTo>
                    <a:pt x="16975" y="13447"/>
                  </a:lnTo>
                  <a:lnTo>
                    <a:pt x="16903" y="13447"/>
                  </a:lnTo>
                  <a:lnTo>
                    <a:pt x="16903" y="13659"/>
                  </a:lnTo>
                  <a:lnTo>
                    <a:pt x="16831" y="13447"/>
                  </a:lnTo>
                  <a:lnTo>
                    <a:pt x="16783" y="13447"/>
                  </a:lnTo>
                  <a:lnTo>
                    <a:pt x="16783" y="13235"/>
                  </a:lnTo>
                  <a:lnTo>
                    <a:pt x="16626" y="13235"/>
                  </a:lnTo>
                  <a:lnTo>
                    <a:pt x="16626" y="12882"/>
                  </a:lnTo>
                  <a:lnTo>
                    <a:pt x="16410" y="12882"/>
                  </a:lnTo>
                  <a:lnTo>
                    <a:pt x="16362" y="12635"/>
                  </a:lnTo>
                  <a:lnTo>
                    <a:pt x="16278" y="12635"/>
                  </a:lnTo>
                  <a:lnTo>
                    <a:pt x="16362" y="12635"/>
                  </a:lnTo>
                  <a:lnTo>
                    <a:pt x="16362" y="12282"/>
                  </a:lnTo>
                  <a:lnTo>
                    <a:pt x="16410" y="12282"/>
                  </a:lnTo>
                  <a:lnTo>
                    <a:pt x="16410" y="11718"/>
                  </a:lnTo>
                  <a:lnTo>
                    <a:pt x="16482" y="11471"/>
                  </a:lnTo>
                  <a:lnTo>
                    <a:pt x="16482" y="11259"/>
                  </a:lnTo>
                  <a:lnTo>
                    <a:pt x="16554" y="11259"/>
                  </a:lnTo>
                  <a:lnTo>
                    <a:pt x="16554" y="10094"/>
                  </a:lnTo>
                  <a:lnTo>
                    <a:pt x="17119" y="10094"/>
                  </a:lnTo>
                  <a:lnTo>
                    <a:pt x="17203" y="10235"/>
                  </a:lnTo>
                  <a:lnTo>
                    <a:pt x="17539" y="10235"/>
                  </a:lnTo>
                  <a:lnTo>
                    <a:pt x="17539" y="10094"/>
                  </a:lnTo>
                  <a:lnTo>
                    <a:pt x="17960" y="10094"/>
                  </a:lnTo>
                  <a:lnTo>
                    <a:pt x="17960" y="10235"/>
                  </a:lnTo>
                  <a:lnTo>
                    <a:pt x="18044" y="10235"/>
                  </a:lnTo>
                  <a:lnTo>
                    <a:pt x="18044" y="10482"/>
                  </a:lnTo>
                  <a:lnTo>
                    <a:pt x="18092" y="10482"/>
                  </a:lnTo>
                  <a:lnTo>
                    <a:pt x="18092" y="10235"/>
                  </a:lnTo>
                  <a:lnTo>
                    <a:pt x="18164" y="10235"/>
                  </a:lnTo>
                  <a:lnTo>
                    <a:pt x="18164" y="10094"/>
                  </a:lnTo>
                  <a:lnTo>
                    <a:pt x="18236" y="10094"/>
                  </a:lnTo>
                  <a:lnTo>
                    <a:pt x="18164" y="10094"/>
                  </a:lnTo>
                  <a:lnTo>
                    <a:pt x="18164" y="8718"/>
                  </a:lnTo>
                  <a:lnTo>
                    <a:pt x="18585" y="8718"/>
                  </a:lnTo>
                  <a:lnTo>
                    <a:pt x="18657" y="8859"/>
                  </a:lnTo>
                  <a:lnTo>
                    <a:pt x="18657" y="9071"/>
                  </a:lnTo>
                  <a:lnTo>
                    <a:pt x="18729" y="9071"/>
                  </a:lnTo>
                  <a:lnTo>
                    <a:pt x="18729" y="9318"/>
                  </a:lnTo>
                  <a:lnTo>
                    <a:pt x="18801" y="9318"/>
                  </a:lnTo>
                  <a:lnTo>
                    <a:pt x="18801" y="9529"/>
                  </a:lnTo>
                  <a:lnTo>
                    <a:pt x="18801" y="9318"/>
                  </a:lnTo>
                  <a:lnTo>
                    <a:pt x="18885" y="9318"/>
                  </a:lnTo>
                  <a:lnTo>
                    <a:pt x="18885" y="8718"/>
                  </a:lnTo>
                  <a:lnTo>
                    <a:pt x="18933" y="8718"/>
                  </a:lnTo>
                  <a:lnTo>
                    <a:pt x="18933" y="8506"/>
                  </a:lnTo>
                  <a:lnTo>
                    <a:pt x="18885" y="8294"/>
                  </a:lnTo>
                  <a:lnTo>
                    <a:pt x="18885" y="8082"/>
                  </a:lnTo>
                  <a:lnTo>
                    <a:pt x="18933" y="7906"/>
                  </a:lnTo>
                  <a:lnTo>
                    <a:pt x="19005" y="7906"/>
                  </a:lnTo>
                  <a:lnTo>
                    <a:pt x="19005" y="8082"/>
                  </a:lnTo>
                  <a:lnTo>
                    <a:pt x="19149" y="8082"/>
                  </a:lnTo>
                  <a:lnTo>
                    <a:pt x="19077" y="8294"/>
                  </a:lnTo>
                  <a:lnTo>
                    <a:pt x="19005" y="8294"/>
                  </a:lnTo>
                  <a:lnTo>
                    <a:pt x="19149" y="8718"/>
                  </a:lnTo>
                  <a:lnTo>
                    <a:pt x="19221" y="8859"/>
                  </a:lnTo>
                  <a:lnTo>
                    <a:pt x="19221" y="9318"/>
                  </a:lnTo>
                  <a:lnTo>
                    <a:pt x="19149" y="9318"/>
                  </a:lnTo>
                  <a:lnTo>
                    <a:pt x="19149" y="9671"/>
                  </a:lnTo>
                  <a:lnTo>
                    <a:pt x="19077" y="9882"/>
                  </a:lnTo>
                  <a:lnTo>
                    <a:pt x="19077" y="10482"/>
                  </a:lnTo>
                  <a:lnTo>
                    <a:pt x="19149" y="10482"/>
                  </a:lnTo>
                  <a:lnTo>
                    <a:pt x="19149" y="10694"/>
                  </a:lnTo>
                  <a:lnTo>
                    <a:pt x="19077" y="10694"/>
                  </a:lnTo>
                  <a:lnTo>
                    <a:pt x="19077" y="10906"/>
                  </a:lnTo>
                  <a:lnTo>
                    <a:pt x="19005" y="10906"/>
                  </a:lnTo>
                  <a:lnTo>
                    <a:pt x="19005" y="11259"/>
                  </a:lnTo>
                  <a:lnTo>
                    <a:pt x="19077" y="11718"/>
                  </a:lnTo>
                  <a:lnTo>
                    <a:pt x="19077" y="12071"/>
                  </a:lnTo>
                  <a:lnTo>
                    <a:pt x="19149" y="12282"/>
                  </a:lnTo>
                  <a:lnTo>
                    <a:pt x="19221" y="12635"/>
                  </a:lnTo>
                  <a:lnTo>
                    <a:pt x="19354" y="12882"/>
                  </a:lnTo>
                  <a:lnTo>
                    <a:pt x="19426" y="13094"/>
                  </a:lnTo>
                  <a:lnTo>
                    <a:pt x="19570" y="13094"/>
                  </a:lnTo>
                  <a:lnTo>
                    <a:pt x="19642" y="13235"/>
                  </a:lnTo>
                  <a:lnTo>
                    <a:pt x="19642" y="13447"/>
                  </a:lnTo>
                  <a:lnTo>
                    <a:pt x="19726" y="13659"/>
                  </a:lnTo>
                  <a:lnTo>
                    <a:pt x="19726" y="13871"/>
                  </a:lnTo>
                  <a:lnTo>
                    <a:pt x="19798" y="14012"/>
                  </a:lnTo>
                  <a:lnTo>
                    <a:pt x="19918" y="14012"/>
                  </a:lnTo>
                  <a:lnTo>
                    <a:pt x="19918" y="14259"/>
                  </a:lnTo>
                  <a:lnTo>
                    <a:pt x="19990" y="14259"/>
                  </a:lnTo>
                  <a:lnTo>
                    <a:pt x="19990" y="14682"/>
                  </a:lnTo>
                  <a:lnTo>
                    <a:pt x="20062" y="14682"/>
                  </a:lnTo>
                  <a:lnTo>
                    <a:pt x="20062" y="14824"/>
                  </a:lnTo>
                  <a:lnTo>
                    <a:pt x="20146" y="14824"/>
                  </a:lnTo>
                  <a:lnTo>
                    <a:pt x="20146" y="15035"/>
                  </a:lnTo>
                  <a:lnTo>
                    <a:pt x="20218" y="15035"/>
                  </a:lnTo>
                  <a:lnTo>
                    <a:pt x="20218" y="14824"/>
                  </a:lnTo>
                  <a:lnTo>
                    <a:pt x="20267" y="14824"/>
                  </a:lnTo>
                  <a:lnTo>
                    <a:pt x="20267" y="14471"/>
                  </a:lnTo>
                  <a:lnTo>
                    <a:pt x="20339" y="14471"/>
                  </a:lnTo>
                  <a:lnTo>
                    <a:pt x="20267" y="14471"/>
                  </a:lnTo>
                  <a:lnTo>
                    <a:pt x="20267" y="14259"/>
                  </a:lnTo>
                  <a:lnTo>
                    <a:pt x="20218" y="14259"/>
                  </a:lnTo>
                  <a:lnTo>
                    <a:pt x="20218" y="14012"/>
                  </a:lnTo>
                  <a:lnTo>
                    <a:pt x="20146" y="14012"/>
                  </a:lnTo>
                  <a:lnTo>
                    <a:pt x="20146" y="13871"/>
                  </a:lnTo>
                  <a:lnTo>
                    <a:pt x="20218" y="13871"/>
                  </a:lnTo>
                  <a:lnTo>
                    <a:pt x="20267" y="13659"/>
                  </a:lnTo>
                  <a:lnTo>
                    <a:pt x="20218" y="13447"/>
                  </a:lnTo>
                  <a:lnTo>
                    <a:pt x="20218" y="13235"/>
                  </a:lnTo>
                  <a:lnTo>
                    <a:pt x="20146" y="13235"/>
                  </a:lnTo>
                  <a:lnTo>
                    <a:pt x="20146" y="13094"/>
                  </a:lnTo>
                  <a:lnTo>
                    <a:pt x="20339" y="13094"/>
                  </a:lnTo>
                  <a:lnTo>
                    <a:pt x="20267" y="12882"/>
                  </a:lnTo>
                  <a:lnTo>
                    <a:pt x="20218" y="12882"/>
                  </a:lnTo>
                  <a:lnTo>
                    <a:pt x="20218" y="12635"/>
                  </a:lnTo>
                  <a:lnTo>
                    <a:pt x="20146" y="12635"/>
                  </a:lnTo>
                  <a:lnTo>
                    <a:pt x="20146" y="12071"/>
                  </a:lnTo>
                  <a:lnTo>
                    <a:pt x="20218" y="11859"/>
                  </a:lnTo>
                  <a:lnTo>
                    <a:pt x="20146" y="11718"/>
                  </a:lnTo>
                  <a:lnTo>
                    <a:pt x="19990" y="11471"/>
                  </a:lnTo>
                  <a:lnTo>
                    <a:pt x="19990" y="11259"/>
                  </a:lnTo>
                  <a:lnTo>
                    <a:pt x="19918" y="11259"/>
                  </a:lnTo>
                  <a:lnTo>
                    <a:pt x="19798" y="10906"/>
                  </a:lnTo>
                  <a:lnTo>
                    <a:pt x="19642" y="10906"/>
                  </a:lnTo>
                  <a:lnTo>
                    <a:pt x="19642" y="10694"/>
                  </a:lnTo>
                  <a:lnTo>
                    <a:pt x="19570" y="10694"/>
                  </a:lnTo>
                  <a:lnTo>
                    <a:pt x="19570" y="10094"/>
                  </a:lnTo>
                  <a:lnTo>
                    <a:pt x="19498" y="9882"/>
                  </a:lnTo>
                  <a:lnTo>
                    <a:pt x="19426" y="9882"/>
                  </a:lnTo>
                  <a:lnTo>
                    <a:pt x="19726" y="9529"/>
                  </a:lnTo>
                  <a:lnTo>
                    <a:pt x="19798" y="9671"/>
                  </a:lnTo>
                  <a:lnTo>
                    <a:pt x="19846" y="9671"/>
                  </a:lnTo>
                  <a:lnTo>
                    <a:pt x="19918" y="9529"/>
                  </a:lnTo>
                  <a:lnTo>
                    <a:pt x="19990" y="9529"/>
                  </a:lnTo>
                  <a:lnTo>
                    <a:pt x="19990" y="9318"/>
                  </a:lnTo>
                  <a:lnTo>
                    <a:pt x="20218" y="9318"/>
                  </a:lnTo>
                  <a:lnTo>
                    <a:pt x="20218" y="9671"/>
                  </a:lnTo>
                  <a:lnTo>
                    <a:pt x="20339" y="9671"/>
                  </a:lnTo>
                  <a:lnTo>
                    <a:pt x="20339" y="9071"/>
                  </a:lnTo>
                  <a:lnTo>
                    <a:pt x="20483" y="8718"/>
                  </a:lnTo>
                  <a:lnTo>
                    <a:pt x="20483" y="8506"/>
                  </a:lnTo>
                  <a:lnTo>
                    <a:pt x="20687" y="8506"/>
                  </a:lnTo>
                  <a:lnTo>
                    <a:pt x="20639" y="8294"/>
                  </a:lnTo>
                  <a:lnTo>
                    <a:pt x="20639" y="8082"/>
                  </a:lnTo>
                  <a:lnTo>
                    <a:pt x="20687" y="8082"/>
                  </a:lnTo>
                  <a:lnTo>
                    <a:pt x="20687" y="8294"/>
                  </a:lnTo>
                  <a:lnTo>
                    <a:pt x="21059" y="8294"/>
                  </a:lnTo>
                  <a:lnTo>
                    <a:pt x="20987" y="8082"/>
                  </a:lnTo>
                  <a:lnTo>
                    <a:pt x="20987" y="7906"/>
                  </a:lnTo>
                  <a:lnTo>
                    <a:pt x="21059" y="7906"/>
                  </a:lnTo>
                  <a:lnTo>
                    <a:pt x="20687" y="7482"/>
                  </a:lnTo>
                  <a:lnTo>
                    <a:pt x="20639" y="7482"/>
                  </a:lnTo>
                  <a:lnTo>
                    <a:pt x="20483" y="7341"/>
                  </a:lnTo>
                  <a:lnTo>
                    <a:pt x="20411" y="7129"/>
                  </a:lnTo>
                  <a:lnTo>
                    <a:pt x="20267" y="6918"/>
                  </a:lnTo>
                  <a:lnTo>
                    <a:pt x="19990" y="6918"/>
                  </a:lnTo>
                  <a:lnTo>
                    <a:pt x="20483" y="6918"/>
                  </a:lnTo>
                  <a:lnTo>
                    <a:pt x="20483" y="6529"/>
                  </a:lnTo>
                  <a:lnTo>
                    <a:pt x="20411" y="6529"/>
                  </a:lnTo>
                  <a:lnTo>
                    <a:pt x="20339" y="6318"/>
                  </a:lnTo>
                  <a:lnTo>
                    <a:pt x="20267" y="6318"/>
                  </a:lnTo>
                  <a:lnTo>
                    <a:pt x="20218" y="6106"/>
                  </a:lnTo>
                  <a:lnTo>
                    <a:pt x="20339" y="6106"/>
                  </a:lnTo>
                  <a:lnTo>
                    <a:pt x="20339" y="6318"/>
                  </a:lnTo>
                  <a:lnTo>
                    <a:pt x="20411" y="6318"/>
                  </a:lnTo>
                  <a:lnTo>
                    <a:pt x="20483" y="6529"/>
                  </a:lnTo>
                  <a:lnTo>
                    <a:pt x="20567" y="6529"/>
                  </a:lnTo>
                  <a:lnTo>
                    <a:pt x="20567" y="6318"/>
                  </a:lnTo>
                  <a:lnTo>
                    <a:pt x="20759" y="6318"/>
                  </a:lnTo>
                  <a:lnTo>
                    <a:pt x="20831" y="6529"/>
                  </a:lnTo>
                  <a:lnTo>
                    <a:pt x="20915" y="6529"/>
                  </a:lnTo>
                  <a:lnTo>
                    <a:pt x="20987" y="6671"/>
                  </a:lnTo>
                  <a:lnTo>
                    <a:pt x="21059" y="6671"/>
                  </a:lnTo>
                  <a:lnTo>
                    <a:pt x="21059" y="6918"/>
                  </a:lnTo>
                  <a:lnTo>
                    <a:pt x="21408" y="6918"/>
                  </a:lnTo>
                  <a:lnTo>
                    <a:pt x="21408" y="7129"/>
                  </a:lnTo>
                  <a:lnTo>
                    <a:pt x="21600" y="7129"/>
                  </a:lnTo>
                  <a:lnTo>
                    <a:pt x="21600" y="6918"/>
                  </a:lnTo>
                  <a:lnTo>
                    <a:pt x="21528" y="6918"/>
                  </a:lnTo>
                  <a:lnTo>
                    <a:pt x="21528" y="6106"/>
                  </a:lnTo>
                  <a:lnTo>
                    <a:pt x="21408" y="6106"/>
                  </a:lnTo>
                  <a:lnTo>
                    <a:pt x="21252" y="5753"/>
                  </a:lnTo>
                  <a:lnTo>
                    <a:pt x="21059" y="5753"/>
                  </a:lnTo>
                  <a:lnTo>
                    <a:pt x="20987" y="5506"/>
                  </a:lnTo>
                  <a:lnTo>
                    <a:pt x="20915" y="5506"/>
                  </a:lnTo>
                  <a:lnTo>
                    <a:pt x="20831" y="5753"/>
                  </a:lnTo>
                  <a:lnTo>
                    <a:pt x="20915" y="5753"/>
                  </a:lnTo>
                  <a:lnTo>
                    <a:pt x="20915" y="5894"/>
                  </a:lnTo>
                  <a:lnTo>
                    <a:pt x="20987" y="6106"/>
                  </a:lnTo>
                  <a:lnTo>
                    <a:pt x="20831" y="5753"/>
                  </a:lnTo>
                  <a:lnTo>
                    <a:pt x="20759" y="5753"/>
                  </a:lnTo>
                  <a:lnTo>
                    <a:pt x="20639" y="5294"/>
                  </a:lnTo>
                  <a:lnTo>
                    <a:pt x="20567" y="5294"/>
                  </a:lnTo>
                  <a:lnTo>
                    <a:pt x="20483" y="5153"/>
                  </a:lnTo>
                  <a:lnTo>
                    <a:pt x="20339" y="5153"/>
                  </a:lnTo>
                  <a:lnTo>
                    <a:pt x="20218" y="4941"/>
                  </a:lnTo>
                  <a:lnTo>
                    <a:pt x="20062" y="4941"/>
                  </a:lnTo>
                  <a:lnTo>
                    <a:pt x="19918" y="4729"/>
                  </a:lnTo>
                  <a:lnTo>
                    <a:pt x="19570" y="4729"/>
                  </a:lnTo>
                  <a:lnTo>
                    <a:pt x="19426" y="4518"/>
                  </a:lnTo>
                  <a:lnTo>
                    <a:pt x="19354" y="4518"/>
                  </a:lnTo>
                  <a:lnTo>
                    <a:pt x="19149" y="4341"/>
                  </a:lnTo>
                  <a:lnTo>
                    <a:pt x="18885" y="4341"/>
                  </a:lnTo>
                  <a:lnTo>
                    <a:pt x="18885" y="4129"/>
                  </a:lnTo>
                  <a:lnTo>
                    <a:pt x="18657" y="4129"/>
                  </a:lnTo>
                  <a:lnTo>
                    <a:pt x="18585" y="4341"/>
                  </a:lnTo>
                  <a:lnTo>
                    <a:pt x="18308" y="4341"/>
                  </a:lnTo>
                  <a:lnTo>
                    <a:pt x="18236" y="4129"/>
                  </a:lnTo>
                  <a:lnTo>
                    <a:pt x="17960" y="4129"/>
                  </a:lnTo>
                  <a:lnTo>
                    <a:pt x="18164" y="4729"/>
                  </a:lnTo>
                  <a:lnTo>
                    <a:pt x="18092" y="4729"/>
                  </a:lnTo>
                  <a:lnTo>
                    <a:pt x="18092" y="4518"/>
                  </a:lnTo>
                  <a:lnTo>
                    <a:pt x="17960" y="4518"/>
                  </a:lnTo>
                  <a:lnTo>
                    <a:pt x="17960" y="4341"/>
                  </a:lnTo>
                  <a:lnTo>
                    <a:pt x="17888" y="4341"/>
                  </a:lnTo>
                  <a:lnTo>
                    <a:pt x="17888" y="4129"/>
                  </a:lnTo>
                  <a:lnTo>
                    <a:pt x="17744" y="4129"/>
                  </a:lnTo>
                  <a:lnTo>
                    <a:pt x="17672" y="4341"/>
                  </a:lnTo>
                  <a:lnTo>
                    <a:pt x="16975" y="4341"/>
                  </a:lnTo>
                  <a:lnTo>
                    <a:pt x="17047" y="4518"/>
                  </a:lnTo>
                  <a:lnTo>
                    <a:pt x="17047" y="4729"/>
                  </a:lnTo>
                  <a:lnTo>
                    <a:pt x="17119" y="4729"/>
                  </a:lnTo>
                  <a:lnTo>
                    <a:pt x="17203" y="4941"/>
                  </a:lnTo>
                  <a:lnTo>
                    <a:pt x="17047" y="4729"/>
                  </a:lnTo>
                  <a:lnTo>
                    <a:pt x="16975" y="4518"/>
                  </a:lnTo>
                  <a:lnTo>
                    <a:pt x="16831" y="4518"/>
                  </a:lnTo>
                  <a:lnTo>
                    <a:pt x="16783" y="4341"/>
                  </a:lnTo>
                  <a:lnTo>
                    <a:pt x="16626" y="4129"/>
                  </a:lnTo>
                  <a:lnTo>
                    <a:pt x="16482" y="3706"/>
                  </a:lnTo>
                  <a:lnTo>
                    <a:pt x="16362" y="3565"/>
                  </a:lnTo>
                  <a:lnTo>
                    <a:pt x="15293" y="3565"/>
                  </a:lnTo>
                  <a:lnTo>
                    <a:pt x="15221" y="3353"/>
                  </a:lnTo>
                  <a:lnTo>
                    <a:pt x="15149" y="3353"/>
                  </a:lnTo>
                  <a:lnTo>
                    <a:pt x="15149" y="3565"/>
                  </a:lnTo>
                  <a:lnTo>
                    <a:pt x="15017" y="3565"/>
                  </a:lnTo>
                  <a:lnTo>
                    <a:pt x="14945" y="3353"/>
                  </a:lnTo>
                  <a:lnTo>
                    <a:pt x="14873" y="3106"/>
                  </a:lnTo>
                  <a:lnTo>
                    <a:pt x="14873" y="2965"/>
                  </a:lnTo>
                  <a:lnTo>
                    <a:pt x="14596" y="2965"/>
                  </a:lnTo>
                  <a:lnTo>
                    <a:pt x="14524" y="3106"/>
                  </a:lnTo>
                  <a:lnTo>
                    <a:pt x="14308" y="3106"/>
                  </a:lnTo>
                  <a:lnTo>
                    <a:pt x="14308" y="2753"/>
                  </a:lnTo>
                  <a:lnTo>
                    <a:pt x="14224" y="2753"/>
                  </a:lnTo>
                  <a:lnTo>
                    <a:pt x="14176" y="2965"/>
                  </a:lnTo>
                  <a:lnTo>
                    <a:pt x="14176" y="2753"/>
                  </a:lnTo>
                  <a:lnTo>
                    <a:pt x="13887" y="2753"/>
                  </a:lnTo>
                  <a:lnTo>
                    <a:pt x="13803" y="2965"/>
                  </a:lnTo>
                  <a:lnTo>
                    <a:pt x="13539" y="2965"/>
                  </a:lnTo>
                  <a:lnTo>
                    <a:pt x="13611" y="3106"/>
                  </a:lnTo>
                  <a:lnTo>
                    <a:pt x="13683" y="3353"/>
                  </a:lnTo>
                  <a:lnTo>
                    <a:pt x="13611" y="3353"/>
                  </a:lnTo>
                  <a:lnTo>
                    <a:pt x="13539" y="3565"/>
                  </a:lnTo>
                  <a:lnTo>
                    <a:pt x="13191" y="3565"/>
                  </a:lnTo>
                  <a:lnTo>
                    <a:pt x="13119" y="3353"/>
                  </a:lnTo>
                  <a:lnTo>
                    <a:pt x="13046" y="3106"/>
                  </a:lnTo>
                  <a:lnTo>
                    <a:pt x="12842" y="3106"/>
                  </a:lnTo>
                  <a:lnTo>
                    <a:pt x="12842" y="3565"/>
                  </a:lnTo>
                  <a:lnTo>
                    <a:pt x="12422" y="3565"/>
                  </a:lnTo>
                  <a:lnTo>
                    <a:pt x="12278" y="3106"/>
                  </a:lnTo>
                  <a:lnTo>
                    <a:pt x="12121" y="3106"/>
                  </a:lnTo>
                  <a:lnTo>
                    <a:pt x="12121" y="3353"/>
                  </a:lnTo>
                  <a:lnTo>
                    <a:pt x="12194" y="3353"/>
                  </a:lnTo>
                  <a:lnTo>
                    <a:pt x="12194" y="3565"/>
                  </a:lnTo>
                  <a:lnTo>
                    <a:pt x="12121" y="3353"/>
                  </a:lnTo>
                  <a:lnTo>
                    <a:pt x="12049" y="3106"/>
                  </a:lnTo>
                  <a:lnTo>
                    <a:pt x="12001" y="3106"/>
                  </a:lnTo>
                  <a:lnTo>
                    <a:pt x="12001" y="2965"/>
                  </a:lnTo>
                  <a:lnTo>
                    <a:pt x="11629" y="2965"/>
                  </a:lnTo>
                  <a:lnTo>
                    <a:pt x="11581" y="2753"/>
                  </a:lnTo>
                  <a:lnTo>
                    <a:pt x="11509" y="2753"/>
                  </a:lnTo>
                  <a:lnTo>
                    <a:pt x="11437" y="2541"/>
                  </a:lnTo>
                  <a:lnTo>
                    <a:pt x="11160" y="2541"/>
                  </a:lnTo>
                  <a:lnTo>
                    <a:pt x="11160" y="2753"/>
                  </a:lnTo>
                  <a:lnTo>
                    <a:pt x="10860" y="2753"/>
                  </a:lnTo>
                  <a:lnTo>
                    <a:pt x="10788" y="2541"/>
                  </a:lnTo>
                  <a:lnTo>
                    <a:pt x="10596" y="2541"/>
                  </a:lnTo>
                  <a:lnTo>
                    <a:pt x="10512" y="2329"/>
                  </a:lnTo>
                  <a:lnTo>
                    <a:pt x="10247" y="2329"/>
                  </a:lnTo>
                  <a:lnTo>
                    <a:pt x="10175" y="2188"/>
                  </a:lnTo>
                  <a:lnTo>
                    <a:pt x="10091" y="2188"/>
                  </a:lnTo>
                  <a:lnTo>
                    <a:pt x="10091" y="2329"/>
                  </a:lnTo>
                  <a:lnTo>
                    <a:pt x="10175" y="2541"/>
                  </a:lnTo>
                  <a:lnTo>
                    <a:pt x="10247" y="2753"/>
                  </a:lnTo>
                  <a:lnTo>
                    <a:pt x="10319" y="2753"/>
                  </a:lnTo>
                  <a:lnTo>
                    <a:pt x="10247" y="2753"/>
                  </a:lnTo>
                  <a:lnTo>
                    <a:pt x="10175" y="2541"/>
                  </a:lnTo>
                  <a:lnTo>
                    <a:pt x="10091" y="2541"/>
                  </a:lnTo>
                  <a:lnTo>
                    <a:pt x="10019" y="2329"/>
                  </a:lnTo>
                  <a:lnTo>
                    <a:pt x="9947" y="2188"/>
                  </a:lnTo>
                  <a:lnTo>
                    <a:pt x="9899" y="2188"/>
                  </a:lnTo>
                  <a:lnTo>
                    <a:pt x="9827" y="1941"/>
                  </a:lnTo>
                  <a:lnTo>
                    <a:pt x="9827" y="1729"/>
                  </a:lnTo>
                  <a:lnTo>
                    <a:pt x="9671" y="1729"/>
                  </a:lnTo>
                  <a:lnTo>
                    <a:pt x="9671" y="1941"/>
                  </a:lnTo>
                  <a:lnTo>
                    <a:pt x="9599" y="2188"/>
                  </a:lnTo>
                  <a:lnTo>
                    <a:pt x="9527" y="2188"/>
                  </a:lnTo>
                  <a:lnTo>
                    <a:pt x="9406" y="2541"/>
                  </a:lnTo>
                  <a:lnTo>
                    <a:pt x="9334" y="2541"/>
                  </a:lnTo>
                  <a:lnTo>
                    <a:pt x="9250" y="2753"/>
                  </a:lnTo>
                  <a:lnTo>
                    <a:pt x="9178" y="2753"/>
                  </a:lnTo>
                  <a:lnTo>
                    <a:pt x="9178" y="2541"/>
                  </a:lnTo>
                  <a:lnTo>
                    <a:pt x="9406" y="1941"/>
                  </a:lnTo>
                  <a:lnTo>
                    <a:pt x="9527" y="1729"/>
                  </a:lnTo>
                  <a:lnTo>
                    <a:pt x="9599" y="1729"/>
                  </a:lnTo>
                  <a:lnTo>
                    <a:pt x="9755" y="1376"/>
                  </a:lnTo>
                  <a:lnTo>
                    <a:pt x="9671" y="1376"/>
                  </a:lnTo>
                  <a:lnTo>
                    <a:pt x="9599" y="1165"/>
                  </a:lnTo>
                  <a:lnTo>
                    <a:pt x="9479" y="953"/>
                  </a:lnTo>
                  <a:lnTo>
                    <a:pt x="9406" y="953"/>
                  </a:lnTo>
                  <a:lnTo>
                    <a:pt x="9250" y="706"/>
                  </a:lnTo>
                  <a:lnTo>
                    <a:pt x="8686" y="706"/>
                  </a:lnTo>
                  <a:lnTo>
                    <a:pt x="8409" y="565"/>
                  </a:lnTo>
                  <a:lnTo>
                    <a:pt x="8409" y="353"/>
                  </a:lnTo>
                  <a:lnTo>
                    <a:pt x="8493" y="141"/>
                  </a:lnTo>
                  <a:lnTo>
                    <a:pt x="8409" y="141"/>
                  </a:lnTo>
                  <a:lnTo>
                    <a:pt x="8409" y="0"/>
                  </a:lnTo>
                  <a:lnTo>
                    <a:pt x="8265" y="0"/>
                  </a:lnTo>
                  <a:lnTo>
                    <a:pt x="8265" y="141"/>
                  </a:lnTo>
                  <a:lnTo>
                    <a:pt x="8145" y="141"/>
                  </a:lnTo>
                  <a:lnTo>
                    <a:pt x="8145" y="353"/>
                  </a:lnTo>
                  <a:lnTo>
                    <a:pt x="8073" y="353"/>
                  </a:lnTo>
                  <a:lnTo>
                    <a:pt x="7989" y="565"/>
                  </a:lnTo>
                  <a:lnTo>
                    <a:pt x="7917" y="565"/>
                  </a:lnTo>
                  <a:lnTo>
                    <a:pt x="8073" y="706"/>
                  </a:lnTo>
                  <a:lnTo>
                    <a:pt x="7845" y="706"/>
                  </a:lnTo>
                  <a:lnTo>
                    <a:pt x="7917" y="953"/>
                  </a:lnTo>
                  <a:lnTo>
                    <a:pt x="7917" y="1165"/>
                  </a:lnTo>
                  <a:lnTo>
                    <a:pt x="7989" y="1376"/>
                  </a:lnTo>
                  <a:lnTo>
                    <a:pt x="8145" y="1376"/>
                  </a:lnTo>
                  <a:lnTo>
                    <a:pt x="7989" y="1376"/>
                  </a:lnTo>
                  <a:lnTo>
                    <a:pt x="7917" y="1165"/>
                  </a:lnTo>
                  <a:lnTo>
                    <a:pt x="7917" y="953"/>
                  </a:lnTo>
                  <a:lnTo>
                    <a:pt x="7773" y="953"/>
                  </a:lnTo>
                  <a:lnTo>
                    <a:pt x="7773" y="706"/>
                  </a:lnTo>
                  <a:lnTo>
                    <a:pt x="7568" y="1165"/>
                  </a:lnTo>
                  <a:lnTo>
                    <a:pt x="7568" y="953"/>
                  </a:lnTo>
                  <a:lnTo>
                    <a:pt x="7220" y="953"/>
                  </a:lnTo>
                  <a:lnTo>
                    <a:pt x="7076" y="1165"/>
                  </a:lnTo>
                  <a:lnTo>
                    <a:pt x="7004" y="1376"/>
                  </a:lnTo>
                  <a:lnTo>
                    <a:pt x="6884" y="1376"/>
                  </a:lnTo>
                  <a:lnTo>
                    <a:pt x="6800" y="1518"/>
                  </a:lnTo>
                  <a:lnTo>
                    <a:pt x="6655" y="1729"/>
                  </a:lnTo>
                  <a:lnTo>
                    <a:pt x="6583" y="1729"/>
                  </a:lnTo>
                  <a:lnTo>
                    <a:pt x="6583" y="1941"/>
                  </a:lnTo>
                  <a:lnTo>
                    <a:pt x="6727" y="1941"/>
                  </a:lnTo>
                  <a:lnTo>
                    <a:pt x="6727" y="2329"/>
                  </a:lnTo>
                  <a:lnTo>
                    <a:pt x="6800" y="2329"/>
                  </a:lnTo>
                  <a:lnTo>
                    <a:pt x="6800" y="2541"/>
                  </a:lnTo>
                  <a:lnTo>
                    <a:pt x="6884" y="2753"/>
                  </a:lnTo>
                  <a:lnTo>
                    <a:pt x="6800" y="2753"/>
                  </a:lnTo>
                  <a:lnTo>
                    <a:pt x="6800" y="2541"/>
                  </a:lnTo>
                  <a:lnTo>
                    <a:pt x="6727" y="2541"/>
                  </a:lnTo>
                  <a:lnTo>
                    <a:pt x="6727" y="2188"/>
                  </a:lnTo>
                  <a:lnTo>
                    <a:pt x="6463" y="2188"/>
                  </a:lnTo>
                  <a:lnTo>
                    <a:pt x="6463" y="2329"/>
                  </a:lnTo>
                  <a:lnTo>
                    <a:pt x="6379" y="2329"/>
                  </a:lnTo>
                  <a:lnTo>
                    <a:pt x="6379" y="2188"/>
                  </a:lnTo>
                  <a:lnTo>
                    <a:pt x="6307" y="2188"/>
                  </a:lnTo>
                  <a:lnTo>
                    <a:pt x="6163" y="2329"/>
                  </a:lnTo>
                  <a:lnTo>
                    <a:pt x="6091" y="2329"/>
                  </a:lnTo>
                  <a:lnTo>
                    <a:pt x="6091" y="2541"/>
                  </a:lnTo>
                  <a:lnTo>
                    <a:pt x="6235" y="2965"/>
                  </a:lnTo>
                  <a:lnTo>
                    <a:pt x="6379" y="3106"/>
                  </a:lnTo>
                  <a:lnTo>
                    <a:pt x="6463" y="3106"/>
                  </a:lnTo>
                  <a:lnTo>
                    <a:pt x="6583" y="3353"/>
                  </a:lnTo>
                  <a:lnTo>
                    <a:pt x="6655" y="3565"/>
                  </a:lnTo>
                  <a:lnTo>
                    <a:pt x="6727" y="3565"/>
                  </a:lnTo>
                  <a:lnTo>
                    <a:pt x="6727" y="3706"/>
                  </a:lnTo>
                  <a:lnTo>
                    <a:pt x="6800" y="3918"/>
                  </a:lnTo>
                  <a:lnTo>
                    <a:pt x="6800" y="4129"/>
                  </a:lnTo>
                  <a:lnTo>
                    <a:pt x="6655" y="4129"/>
                  </a:lnTo>
                  <a:lnTo>
                    <a:pt x="6655" y="3918"/>
                  </a:lnTo>
                  <a:lnTo>
                    <a:pt x="6583" y="3918"/>
                  </a:lnTo>
                  <a:lnTo>
                    <a:pt x="6583" y="3706"/>
                  </a:lnTo>
                  <a:lnTo>
                    <a:pt x="6511" y="3565"/>
                  </a:lnTo>
                  <a:lnTo>
                    <a:pt x="6463" y="3353"/>
                  </a:lnTo>
                  <a:lnTo>
                    <a:pt x="6379" y="3353"/>
                  </a:lnTo>
                  <a:lnTo>
                    <a:pt x="6307" y="3106"/>
                  </a:lnTo>
                  <a:lnTo>
                    <a:pt x="6091" y="3106"/>
                  </a:lnTo>
                  <a:lnTo>
                    <a:pt x="6091" y="2965"/>
                  </a:lnTo>
                  <a:lnTo>
                    <a:pt x="6043" y="2753"/>
                  </a:lnTo>
                  <a:lnTo>
                    <a:pt x="6043" y="2541"/>
                  </a:lnTo>
                  <a:lnTo>
                    <a:pt x="5887" y="2541"/>
                  </a:lnTo>
                  <a:lnTo>
                    <a:pt x="5887" y="2753"/>
                  </a:lnTo>
                  <a:lnTo>
                    <a:pt x="5814" y="2753"/>
                  </a:lnTo>
                  <a:lnTo>
                    <a:pt x="5814" y="2965"/>
                  </a:lnTo>
                  <a:lnTo>
                    <a:pt x="5742" y="2965"/>
                  </a:lnTo>
                  <a:lnTo>
                    <a:pt x="5742" y="3353"/>
                  </a:lnTo>
                  <a:lnTo>
                    <a:pt x="5814" y="3353"/>
                  </a:lnTo>
                  <a:lnTo>
                    <a:pt x="5814" y="3565"/>
                  </a:lnTo>
                  <a:lnTo>
                    <a:pt x="6091" y="3565"/>
                  </a:lnTo>
                  <a:lnTo>
                    <a:pt x="6091" y="3706"/>
                  </a:lnTo>
                  <a:lnTo>
                    <a:pt x="5959" y="3706"/>
                  </a:lnTo>
                  <a:lnTo>
                    <a:pt x="5959" y="3565"/>
                  </a:lnTo>
                  <a:lnTo>
                    <a:pt x="5670" y="3565"/>
                  </a:lnTo>
                  <a:lnTo>
                    <a:pt x="5598" y="3353"/>
                  </a:lnTo>
                  <a:lnTo>
                    <a:pt x="5598" y="3106"/>
                  </a:lnTo>
                  <a:lnTo>
                    <a:pt x="5538" y="2965"/>
                  </a:lnTo>
                  <a:lnTo>
                    <a:pt x="5466" y="2965"/>
                  </a:lnTo>
                  <a:lnTo>
                    <a:pt x="5466" y="3106"/>
                  </a:lnTo>
                  <a:lnTo>
                    <a:pt x="5394" y="3106"/>
                  </a:lnTo>
                  <a:lnTo>
                    <a:pt x="5394" y="3353"/>
                  </a:lnTo>
                  <a:lnTo>
                    <a:pt x="5466" y="3565"/>
                  </a:lnTo>
                  <a:lnTo>
                    <a:pt x="5538" y="3565"/>
                  </a:lnTo>
                  <a:lnTo>
                    <a:pt x="5598" y="3706"/>
                  </a:lnTo>
                  <a:lnTo>
                    <a:pt x="5598" y="3918"/>
                  </a:lnTo>
                  <a:lnTo>
                    <a:pt x="5670" y="3918"/>
                  </a:lnTo>
                  <a:lnTo>
                    <a:pt x="5670" y="4518"/>
                  </a:lnTo>
                  <a:lnTo>
                    <a:pt x="5742" y="4729"/>
                  </a:lnTo>
                  <a:lnTo>
                    <a:pt x="5887" y="4729"/>
                  </a:lnTo>
                  <a:lnTo>
                    <a:pt x="5887" y="4518"/>
                  </a:lnTo>
                  <a:lnTo>
                    <a:pt x="6091" y="4518"/>
                  </a:lnTo>
                  <a:lnTo>
                    <a:pt x="6091" y="4729"/>
                  </a:lnTo>
                  <a:lnTo>
                    <a:pt x="6235" y="4729"/>
                  </a:lnTo>
                  <a:lnTo>
                    <a:pt x="6235" y="4941"/>
                  </a:lnTo>
                  <a:lnTo>
                    <a:pt x="6307" y="4941"/>
                  </a:lnTo>
                  <a:lnTo>
                    <a:pt x="6379" y="5153"/>
                  </a:lnTo>
                  <a:lnTo>
                    <a:pt x="6379" y="5294"/>
                  </a:lnTo>
                  <a:lnTo>
                    <a:pt x="6463" y="5506"/>
                  </a:lnTo>
                  <a:lnTo>
                    <a:pt x="6511" y="5753"/>
                  </a:lnTo>
                  <a:lnTo>
                    <a:pt x="6463" y="5753"/>
                  </a:lnTo>
                  <a:lnTo>
                    <a:pt x="6379" y="5506"/>
                  </a:lnTo>
                  <a:lnTo>
                    <a:pt x="6307" y="5506"/>
                  </a:lnTo>
                  <a:lnTo>
                    <a:pt x="6235" y="5294"/>
                  </a:lnTo>
                  <a:lnTo>
                    <a:pt x="6235" y="4941"/>
                  </a:lnTo>
                  <a:lnTo>
                    <a:pt x="6163" y="4729"/>
                  </a:lnTo>
                  <a:lnTo>
                    <a:pt x="5887" y="4729"/>
                  </a:lnTo>
                  <a:lnTo>
                    <a:pt x="5887" y="5153"/>
                  </a:lnTo>
                  <a:lnTo>
                    <a:pt x="5959" y="5294"/>
                  </a:lnTo>
                  <a:lnTo>
                    <a:pt x="5959" y="5506"/>
                  </a:lnTo>
                  <a:lnTo>
                    <a:pt x="6043" y="5753"/>
                  </a:lnTo>
                  <a:lnTo>
                    <a:pt x="5959" y="5753"/>
                  </a:lnTo>
                  <a:lnTo>
                    <a:pt x="5959" y="5894"/>
                  </a:lnTo>
                  <a:lnTo>
                    <a:pt x="5887" y="6106"/>
                  </a:lnTo>
                  <a:lnTo>
                    <a:pt x="5814" y="6106"/>
                  </a:lnTo>
                  <a:lnTo>
                    <a:pt x="5742" y="6318"/>
                  </a:lnTo>
                  <a:lnTo>
                    <a:pt x="5394" y="6318"/>
                  </a:lnTo>
                  <a:lnTo>
                    <a:pt x="5394" y="6106"/>
                  </a:lnTo>
                  <a:lnTo>
                    <a:pt x="5670" y="6106"/>
                  </a:lnTo>
                  <a:lnTo>
                    <a:pt x="5670" y="5894"/>
                  </a:lnTo>
                  <a:lnTo>
                    <a:pt x="5742" y="5753"/>
                  </a:lnTo>
                  <a:lnTo>
                    <a:pt x="5742" y="5153"/>
                  </a:lnTo>
                  <a:lnTo>
                    <a:pt x="5670" y="4941"/>
                  </a:lnTo>
                  <a:lnTo>
                    <a:pt x="5598" y="4941"/>
                  </a:lnTo>
                  <a:lnTo>
                    <a:pt x="5538" y="4729"/>
                  </a:lnTo>
                  <a:lnTo>
                    <a:pt x="5538" y="4341"/>
                  </a:lnTo>
                  <a:lnTo>
                    <a:pt x="5322" y="3706"/>
                  </a:lnTo>
                  <a:lnTo>
                    <a:pt x="5178" y="3565"/>
                  </a:lnTo>
                  <a:lnTo>
                    <a:pt x="5178" y="2965"/>
                  </a:lnTo>
                  <a:lnTo>
                    <a:pt x="5118" y="2753"/>
                  </a:lnTo>
                  <a:lnTo>
                    <a:pt x="4901" y="2753"/>
                  </a:lnTo>
                  <a:lnTo>
                    <a:pt x="4901" y="2541"/>
                  </a:lnTo>
                  <a:lnTo>
                    <a:pt x="4974" y="2541"/>
                  </a:lnTo>
                  <a:lnTo>
                    <a:pt x="4974" y="2329"/>
                  </a:lnTo>
                  <a:lnTo>
                    <a:pt x="4745" y="2329"/>
                  </a:lnTo>
                  <a:lnTo>
                    <a:pt x="4745" y="2965"/>
                  </a:lnTo>
                  <a:lnTo>
                    <a:pt x="4697" y="3106"/>
                  </a:lnTo>
                  <a:lnTo>
                    <a:pt x="4745" y="3106"/>
                  </a:lnTo>
                  <a:lnTo>
                    <a:pt x="4745" y="3565"/>
                  </a:lnTo>
                  <a:lnTo>
                    <a:pt x="4625" y="3565"/>
                  </a:lnTo>
                  <a:lnTo>
                    <a:pt x="4697" y="3706"/>
                  </a:lnTo>
                  <a:lnTo>
                    <a:pt x="4697" y="3918"/>
                  </a:lnTo>
                  <a:lnTo>
                    <a:pt x="4745" y="3918"/>
                  </a:lnTo>
                  <a:lnTo>
                    <a:pt x="4745" y="4129"/>
                  </a:lnTo>
                  <a:lnTo>
                    <a:pt x="4829" y="4341"/>
                  </a:lnTo>
                  <a:lnTo>
                    <a:pt x="4829" y="4518"/>
                  </a:lnTo>
                  <a:lnTo>
                    <a:pt x="4974" y="4518"/>
                  </a:lnTo>
                  <a:lnTo>
                    <a:pt x="4974" y="4729"/>
                  </a:lnTo>
                  <a:lnTo>
                    <a:pt x="5118" y="5153"/>
                  </a:lnTo>
                  <a:lnTo>
                    <a:pt x="5118" y="5294"/>
                  </a:lnTo>
                  <a:lnTo>
                    <a:pt x="5046" y="5294"/>
                  </a:lnTo>
                  <a:lnTo>
                    <a:pt x="4974" y="5153"/>
                  </a:lnTo>
                  <a:lnTo>
                    <a:pt x="4745" y="5153"/>
                  </a:lnTo>
                  <a:lnTo>
                    <a:pt x="4625" y="4729"/>
                  </a:lnTo>
                  <a:lnTo>
                    <a:pt x="4553" y="4729"/>
                  </a:lnTo>
                  <a:lnTo>
                    <a:pt x="4553" y="4518"/>
                  </a:lnTo>
                  <a:lnTo>
                    <a:pt x="4133" y="4518"/>
                  </a:lnTo>
                  <a:lnTo>
                    <a:pt x="3988" y="4341"/>
                  </a:lnTo>
                  <a:lnTo>
                    <a:pt x="3856" y="4341"/>
                  </a:lnTo>
                  <a:lnTo>
                    <a:pt x="3712" y="3918"/>
                  </a:lnTo>
                  <a:lnTo>
                    <a:pt x="3640" y="3918"/>
                  </a:lnTo>
                  <a:lnTo>
                    <a:pt x="3640" y="4129"/>
                  </a:lnTo>
                  <a:lnTo>
                    <a:pt x="3712" y="4129"/>
                  </a:lnTo>
                  <a:lnTo>
                    <a:pt x="3712" y="4341"/>
                  </a:lnTo>
                  <a:lnTo>
                    <a:pt x="3784" y="4518"/>
                  </a:lnTo>
                  <a:lnTo>
                    <a:pt x="3904" y="4518"/>
                  </a:lnTo>
                  <a:lnTo>
                    <a:pt x="3988" y="4729"/>
                  </a:lnTo>
                  <a:lnTo>
                    <a:pt x="3988" y="4941"/>
                  </a:lnTo>
                  <a:lnTo>
                    <a:pt x="4061" y="4941"/>
                  </a:lnTo>
                  <a:lnTo>
                    <a:pt x="4061" y="5153"/>
                  </a:lnTo>
                  <a:lnTo>
                    <a:pt x="3904" y="5153"/>
                  </a:lnTo>
                  <a:lnTo>
                    <a:pt x="3904" y="4941"/>
                  </a:lnTo>
                  <a:lnTo>
                    <a:pt x="3640" y="4941"/>
                  </a:lnTo>
                  <a:lnTo>
                    <a:pt x="3568" y="5153"/>
                  </a:lnTo>
                  <a:lnTo>
                    <a:pt x="3484" y="5153"/>
                  </a:lnTo>
                  <a:lnTo>
                    <a:pt x="3436" y="5294"/>
                  </a:lnTo>
                  <a:lnTo>
                    <a:pt x="3147" y="5294"/>
                  </a:lnTo>
                  <a:lnTo>
                    <a:pt x="3147" y="5153"/>
                  </a:lnTo>
                  <a:lnTo>
                    <a:pt x="3220" y="4941"/>
                  </a:lnTo>
                  <a:lnTo>
                    <a:pt x="3015" y="4941"/>
                  </a:lnTo>
                  <a:lnTo>
                    <a:pt x="3015" y="5153"/>
                  </a:lnTo>
                  <a:lnTo>
                    <a:pt x="2943" y="5153"/>
                  </a:lnTo>
                  <a:lnTo>
                    <a:pt x="2943" y="4941"/>
                  </a:lnTo>
                  <a:lnTo>
                    <a:pt x="2871" y="5153"/>
                  </a:lnTo>
                  <a:lnTo>
                    <a:pt x="2799" y="5153"/>
                  </a:lnTo>
                  <a:lnTo>
                    <a:pt x="2727" y="5294"/>
                  </a:lnTo>
                  <a:lnTo>
                    <a:pt x="2643" y="5294"/>
                  </a:lnTo>
                  <a:lnTo>
                    <a:pt x="2643" y="5506"/>
                  </a:lnTo>
                  <a:lnTo>
                    <a:pt x="2595" y="5506"/>
                  </a:lnTo>
                  <a:lnTo>
                    <a:pt x="2523" y="5753"/>
                  </a:lnTo>
                  <a:lnTo>
                    <a:pt x="2523" y="6106"/>
                  </a:lnTo>
                  <a:lnTo>
                    <a:pt x="2222" y="6106"/>
                  </a:lnTo>
                  <a:lnTo>
                    <a:pt x="2150" y="5894"/>
                  </a:lnTo>
                  <a:lnTo>
                    <a:pt x="2150" y="5506"/>
                  </a:lnTo>
                  <a:lnTo>
                    <a:pt x="2222" y="5506"/>
                  </a:lnTo>
                  <a:lnTo>
                    <a:pt x="2222" y="5294"/>
                  </a:lnTo>
                  <a:lnTo>
                    <a:pt x="2150" y="5153"/>
                  </a:lnTo>
                  <a:lnTo>
                    <a:pt x="1958" y="5153"/>
                  </a:lnTo>
                  <a:lnTo>
                    <a:pt x="1958" y="5753"/>
                  </a:lnTo>
                  <a:lnTo>
                    <a:pt x="2030" y="5753"/>
                  </a:lnTo>
                  <a:lnTo>
                    <a:pt x="2030" y="6318"/>
                  </a:lnTo>
                  <a:lnTo>
                    <a:pt x="1958" y="6318"/>
                  </a:lnTo>
                  <a:lnTo>
                    <a:pt x="1886" y="6106"/>
                  </a:lnTo>
                  <a:lnTo>
                    <a:pt x="1802" y="6106"/>
                  </a:lnTo>
                  <a:lnTo>
                    <a:pt x="1730" y="6318"/>
                  </a:lnTo>
                  <a:lnTo>
                    <a:pt x="1682" y="6529"/>
                  </a:lnTo>
                  <a:lnTo>
                    <a:pt x="1610" y="6529"/>
                  </a:lnTo>
                  <a:lnTo>
                    <a:pt x="1610" y="6671"/>
                  </a:lnTo>
                  <a:lnTo>
                    <a:pt x="1538" y="6671"/>
                  </a:lnTo>
                  <a:lnTo>
                    <a:pt x="1538" y="6918"/>
                  </a:lnTo>
                  <a:lnTo>
                    <a:pt x="1610" y="6918"/>
                  </a:lnTo>
                  <a:lnTo>
                    <a:pt x="1610" y="7129"/>
                  </a:lnTo>
                  <a:lnTo>
                    <a:pt x="1682" y="7129"/>
                  </a:lnTo>
                  <a:lnTo>
                    <a:pt x="1682" y="7341"/>
                  </a:lnTo>
                  <a:lnTo>
                    <a:pt x="1382" y="7341"/>
                  </a:lnTo>
                  <a:lnTo>
                    <a:pt x="1382" y="7694"/>
                  </a:lnTo>
                  <a:lnTo>
                    <a:pt x="1189" y="7694"/>
                  </a:lnTo>
                  <a:lnTo>
                    <a:pt x="1117" y="7482"/>
                  </a:lnTo>
                  <a:lnTo>
                    <a:pt x="961" y="7482"/>
                  </a:lnTo>
                  <a:lnTo>
                    <a:pt x="889" y="7341"/>
                  </a:lnTo>
                  <a:lnTo>
                    <a:pt x="889" y="6671"/>
                  </a:lnTo>
                  <a:lnTo>
                    <a:pt x="841" y="6671"/>
                  </a:lnTo>
                  <a:lnTo>
                    <a:pt x="841" y="6529"/>
                  </a:lnTo>
                  <a:lnTo>
                    <a:pt x="769" y="6529"/>
                  </a:lnTo>
                  <a:lnTo>
                    <a:pt x="625" y="6318"/>
                  </a:lnTo>
                  <a:lnTo>
                    <a:pt x="541" y="6106"/>
                  </a:lnTo>
                  <a:lnTo>
                    <a:pt x="420" y="6106"/>
                  </a:lnTo>
                  <a:lnTo>
                    <a:pt x="420" y="5894"/>
                  </a:lnTo>
                  <a:lnTo>
                    <a:pt x="469" y="5894"/>
                  </a:lnTo>
                  <a:lnTo>
                    <a:pt x="541" y="6106"/>
                  </a:lnTo>
                  <a:lnTo>
                    <a:pt x="697" y="6106"/>
                  </a:lnTo>
                  <a:lnTo>
                    <a:pt x="841" y="6318"/>
                  </a:lnTo>
                  <a:lnTo>
                    <a:pt x="889" y="6318"/>
                  </a:lnTo>
                  <a:lnTo>
                    <a:pt x="961" y="6529"/>
                  </a:lnTo>
                  <a:lnTo>
                    <a:pt x="1382" y="6529"/>
                  </a:lnTo>
                  <a:lnTo>
                    <a:pt x="1382" y="6318"/>
                  </a:lnTo>
                  <a:lnTo>
                    <a:pt x="1466" y="6318"/>
                  </a:lnTo>
                  <a:lnTo>
                    <a:pt x="1538" y="6106"/>
                  </a:lnTo>
                  <a:lnTo>
                    <a:pt x="1682" y="5753"/>
                  </a:lnTo>
                  <a:lnTo>
                    <a:pt x="1538" y="5753"/>
                  </a:lnTo>
                  <a:lnTo>
                    <a:pt x="1538" y="5294"/>
                  </a:lnTo>
                  <a:lnTo>
                    <a:pt x="1466" y="5294"/>
                  </a:lnTo>
                  <a:lnTo>
                    <a:pt x="1382" y="5153"/>
                  </a:lnTo>
                  <a:lnTo>
                    <a:pt x="1261" y="5153"/>
                  </a:lnTo>
                  <a:lnTo>
                    <a:pt x="961" y="4729"/>
                  </a:lnTo>
                  <a:lnTo>
                    <a:pt x="420" y="4729"/>
                  </a:lnTo>
                  <a:lnTo>
                    <a:pt x="420" y="4341"/>
                  </a:lnTo>
                  <a:lnTo>
                    <a:pt x="276" y="4341"/>
                  </a:lnTo>
                  <a:lnTo>
                    <a:pt x="276" y="4518"/>
                  </a:lnTo>
                  <a:lnTo>
                    <a:pt x="48" y="4518"/>
                  </a:lnTo>
                  <a:lnTo>
                    <a:pt x="48" y="4729"/>
                  </a:lnTo>
                  <a:lnTo>
                    <a:pt x="0" y="5153"/>
                  </a:lnTo>
                  <a:lnTo>
                    <a:pt x="0" y="5294"/>
                  </a:lnTo>
                  <a:lnTo>
                    <a:pt x="48" y="5294"/>
                  </a:lnTo>
                  <a:lnTo>
                    <a:pt x="120" y="5506"/>
                  </a:lnTo>
                  <a:lnTo>
                    <a:pt x="204" y="5506"/>
                  </a:lnTo>
                  <a:lnTo>
                    <a:pt x="204" y="5753"/>
                  </a:lnTo>
                  <a:lnTo>
                    <a:pt x="120" y="5894"/>
                  </a:lnTo>
                  <a:lnTo>
                    <a:pt x="120" y="6318"/>
                  </a:lnTo>
                  <a:lnTo>
                    <a:pt x="204" y="6529"/>
                  </a:lnTo>
                  <a:lnTo>
                    <a:pt x="276" y="6671"/>
                  </a:lnTo>
                  <a:lnTo>
                    <a:pt x="276" y="7341"/>
                  </a:lnTo>
                  <a:lnTo>
                    <a:pt x="348" y="7482"/>
                  </a:lnTo>
                  <a:lnTo>
                    <a:pt x="420" y="7482"/>
                  </a:lnTo>
                  <a:lnTo>
                    <a:pt x="420" y="7906"/>
                  </a:lnTo>
                  <a:lnTo>
                    <a:pt x="469" y="7906"/>
                  </a:lnTo>
                  <a:lnTo>
                    <a:pt x="541" y="8082"/>
                  </a:lnTo>
                  <a:lnTo>
                    <a:pt x="625" y="8082"/>
                  </a:lnTo>
                  <a:lnTo>
                    <a:pt x="541" y="8294"/>
                  </a:lnTo>
                  <a:lnTo>
                    <a:pt x="541" y="8506"/>
                  </a:lnTo>
                  <a:lnTo>
                    <a:pt x="420" y="8859"/>
                  </a:lnTo>
                  <a:lnTo>
                    <a:pt x="348" y="9318"/>
                  </a:lnTo>
                  <a:lnTo>
                    <a:pt x="276" y="9529"/>
                  </a:lnTo>
                  <a:lnTo>
                    <a:pt x="204" y="9529"/>
                  </a:lnTo>
                  <a:lnTo>
                    <a:pt x="120" y="9671"/>
                  </a:lnTo>
                  <a:lnTo>
                    <a:pt x="204" y="9671"/>
                  </a:lnTo>
                  <a:lnTo>
                    <a:pt x="204" y="9882"/>
                  </a:lnTo>
                  <a:lnTo>
                    <a:pt x="276" y="9882"/>
                  </a:lnTo>
                  <a:lnTo>
                    <a:pt x="276" y="10094"/>
                  </a:lnTo>
                  <a:lnTo>
                    <a:pt x="348" y="10094"/>
                  </a:lnTo>
                  <a:lnTo>
                    <a:pt x="348" y="10235"/>
                  </a:lnTo>
                  <a:lnTo>
                    <a:pt x="276" y="10482"/>
                  </a:lnTo>
                  <a:lnTo>
                    <a:pt x="348" y="10694"/>
                  </a:lnTo>
                  <a:lnTo>
                    <a:pt x="348" y="11859"/>
                  </a:lnTo>
                  <a:lnTo>
                    <a:pt x="420" y="11859"/>
                  </a:lnTo>
                  <a:lnTo>
                    <a:pt x="420" y="12282"/>
                  </a:lnTo>
                  <a:lnTo>
                    <a:pt x="541" y="12424"/>
                  </a:lnTo>
                  <a:lnTo>
                    <a:pt x="625" y="12424"/>
                  </a:lnTo>
                  <a:lnTo>
                    <a:pt x="697" y="12635"/>
                  </a:lnTo>
                  <a:lnTo>
                    <a:pt x="889" y="12635"/>
                  </a:lnTo>
                  <a:lnTo>
                    <a:pt x="1045" y="13659"/>
                  </a:lnTo>
                  <a:lnTo>
                    <a:pt x="1189" y="13871"/>
                  </a:lnTo>
                  <a:lnTo>
                    <a:pt x="1261" y="14012"/>
                  </a:lnTo>
                  <a:lnTo>
                    <a:pt x="1045" y="14012"/>
                  </a:lnTo>
                  <a:lnTo>
                    <a:pt x="1045" y="14259"/>
                  </a:lnTo>
                  <a:lnTo>
                    <a:pt x="1117" y="14471"/>
                  </a:lnTo>
                  <a:lnTo>
                    <a:pt x="1117" y="14824"/>
                  </a:lnTo>
                  <a:lnTo>
                    <a:pt x="1045" y="1482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3" name="Freeform 1357"/>
            <p:cNvSpPr/>
            <p:nvPr/>
          </p:nvSpPr>
          <p:spPr>
            <a:xfrm>
              <a:off x="3996876" y="105777"/>
              <a:ext cx="3045082" cy="111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" y="14824"/>
                  </a:moveTo>
                  <a:lnTo>
                    <a:pt x="1189" y="14824"/>
                  </a:lnTo>
                  <a:lnTo>
                    <a:pt x="1261" y="14682"/>
                  </a:lnTo>
                  <a:lnTo>
                    <a:pt x="1382" y="14682"/>
                  </a:lnTo>
                  <a:lnTo>
                    <a:pt x="1538" y="15035"/>
                  </a:lnTo>
                  <a:lnTo>
                    <a:pt x="1538" y="15282"/>
                  </a:lnTo>
                  <a:lnTo>
                    <a:pt x="1682" y="15282"/>
                  </a:lnTo>
                  <a:lnTo>
                    <a:pt x="1730" y="15847"/>
                  </a:lnTo>
                  <a:lnTo>
                    <a:pt x="1802" y="15847"/>
                  </a:lnTo>
                  <a:lnTo>
                    <a:pt x="1886" y="16059"/>
                  </a:lnTo>
                  <a:lnTo>
                    <a:pt x="2030" y="15847"/>
                  </a:lnTo>
                  <a:lnTo>
                    <a:pt x="2102" y="16059"/>
                  </a:lnTo>
                  <a:lnTo>
                    <a:pt x="2222" y="16059"/>
                  </a:lnTo>
                  <a:lnTo>
                    <a:pt x="2379" y="16200"/>
                  </a:lnTo>
                  <a:lnTo>
                    <a:pt x="2451" y="16412"/>
                  </a:lnTo>
                  <a:lnTo>
                    <a:pt x="2451" y="17435"/>
                  </a:lnTo>
                  <a:lnTo>
                    <a:pt x="2379" y="17435"/>
                  </a:lnTo>
                  <a:lnTo>
                    <a:pt x="2222" y="17576"/>
                  </a:lnTo>
                  <a:lnTo>
                    <a:pt x="2222" y="17824"/>
                  </a:lnTo>
                  <a:lnTo>
                    <a:pt x="2307" y="17824"/>
                  </a:lnTo>
                  <a:lnTo>
                    <a:pt x="2222" y="17824"/>
                  </a:lnTo>
                  <a:lnTo>
                    <a:pt x="2222" y="18035"/>
                  </a:lnTo>
                  <a:lnTo>
                    <a:pt x="2150" y="18035"/>
                  </a:lnTo>
                  <a:lnTo>
                    <a:pt x="2150" y="18247"/>
                  </a:lnTo>
                  <a:lnTo>
                    <a:pt x="2102" y="18247"/>
                  </a:lnTo>
                  <a:lnTo>
                    <a:pt x="2150" y="18247"/>
                  </a:lnTo>
                  <a:lnTo>
                    <a:pt x="2150" y="18388"/>
                  </a:lnTo>
                  <a:lnTo>
                    <a:pt x="2222" y="18388"/>
                  </a:lnTo>
                  <a:lnTo>
                    <a:pt x="2222" y="18600"/>
                  </a:lnTo>
                  <a:lnTo>
                    <a:pt x="2150" y="18600"/>
                  </a:lnTo>
                  <a:lnTo>
                    <a:pt x="2150" y="18812"/>
                  </a:lnTo>
                  <a:lnTo>
                    <a:pt x="2102" y="18812"/>
                  </a:lnTo>
                  <a:lnTo>
                    <a:pt x="2102" y="19200"/>
                  </a:lnTo>
                  <a:lnTo>
                    <a:pt x="2222" y="19200"/>
                  </a:lnTo>
                  <a:lnTo>
                    <a:pt x="2222" y="19412"/>
                  </a:lnTo>
                  <a:lnTo>
                    <a:pt x="2307" y="19412"/>
                  </a:lnTo>
                  <a:lnTo>
                    <a:pt x="2379" y="19624"/>
                  </a:lnTo>
                  <a:lnTo>
                    <a:pt x="2451" y="19624"/>
                  </a:lnTo>
                  <a:lnTo>
                    <a:pt x="2451" y="19765"/>
                  </a:lnTo>
                  <a:lnTo>
                    <a:pt x="2523" y="19765"/>
                  </a:lnTo>
                  <a:lnTo>
                    <a:pt x="2595" y="19976"/>
                  </a:lnTo>
                  <a:lnTo>
                    <a:pt x="2643" y="19976"/>
                  </a:lnTo>
                  <a:lnTo>
                    <a:pt x="2727" y="20224"/>
                  </a:lnTo>
                  <a:lnTo>
                    <a:pt x="2871" y="20224"/>
                  </a:lnTo>
                  <a:lnTo>
                    <a:pt x="3015" y="20435"/>
                  </a:lnTo>
                  <a:lnTo>
                    <a:pt x="3147" y="20224"/>
                  </a:lnTo>
                  <a:lnTo>
                    <a:pt x="3220" y="20435"/>
                  </a:lnTo>
                  <a:lnTo>
                    <a:pt x="3364" y="20576"/>
                  </a:lnTo>
                  <a:lnTo>
                    <a:pt x="3568" y="20576"/>
                  </a:lnTo>
                  <a:lnTo>
                    <a:pt x="3640" y="21000"/>
                  </a:lnTo>
                  <a:lnTo>
                    <a:pt x="3904" y="21388"/>
                  </a:lnTo>
                  <a:lnTo>
                    <a:pt x="3988" y="21600"/>
                  </a:lnTo>
                  <a:lnTo>
                    <a:pt x="4133" y="21212"/>
                  </a:lnTo>
                  <a:lnTo>
                    <a:pt x="4061" y="21212"/>
                  </a:lnTo>
                  <a:lnTo>
                    <a:pt x="4061" y="20788"/>
                  </a:lnTo>
                  <a:lnTo>
                    <a:pt x="3988" y="20788"/>
                  </a:lnTo>
                  <a:lnTo>
                    <a:pt x="3904" y="20576"/>
                  </a:lnTo>
                  <a:lnTo>
                    <a:pt x="3856" y="20435"/>
                  </a:lnTo>
                  <a:lnTo>
                    <a:pt x="3856" y="19765"/>
                  </a:lnTo>
                  <a:lnTo>
                    <a:pt x="3784" y="19765"/>
                  </a:lnTo>
                  <a:lnTo>
                    <a:pt x="3784" y="19624"/>
                  </a:lnTo>
                  <a:lnTo>
                    <a:pt x="3712" y="19624"/>
                  </a:lnTo>
                  <a:lnTo>
                    <a:pt x="3712" y="18812"/>
                  </a:lnTo>
                  <a:lnTo>
                    <a:pt x="3784" y="18812"/>
                  </a:lnTo>
                  <a:lnTo>
                    <a:pt x="3856" y="18600"/>
                  </a:lnTo>
                  <a:lnTo>
                    <a:pt x="3904" y="18388"/>
                  </a:lnTo>
                  <a:lnTo>
                    <a:pt x="3988" y="18388"/>
                  </a:lnTo>
                  <a:lnTo>
                    <a:pt x="3988" y="18247"/>
                  </a:lnTo>
                  <a:lnTo>
                    <a:pt x="3904" y="18247"/>
                  </a:lnTo>
                  <a:lnTo>
                    <a:pt x="3988" y="18035"/>
                  </a:lnTo>
                  <a:lnTo>
                    <a:pt x="3904" y="17824"/>
                  </a:lnTo>
                  <a:lnTo>
                    <a:pt x="3856" y="17435"/>
                  </a:lnTo>
                  <a:lnTo>
                    <a:pt x="3712" y="17435"/>
                  </a:lnTo>
                  <a:lnTo>
                    <a:pt x="3640" y="17224"/>
                  </a:lnTo>
                  <a:lnTo>
                    <a:pt x="3640" y="17012"/>
                  </a:lnTo>
                  <a:lnTo>
                    <a:pt x="3568" y="16871"/>
                  </a:lnTo>
                  <a:lnTo>
                    <a:pt x="3568" y="16200"/>
                  </a:lnTo>
                  <a:lnTo>
                    <a:pt x="3640" y="16059"/>
                  </a:lnTo>
                  <a:lnTo>
                    <a:pt x="3640" y="15847"/>
                  </a:lnTo>
                  <a:lnTo>
                    <a:pt x="3712" y="16059"/>
                  </a:lnTo>
                  <a:lnTo>
                    <a:pt x="3856" y="16200"/>
                  </a:lnTo>
                  <a:lnTo>
                    <a:pt x="3904" y="16059"/>
                  </a:lnTo>
                  <a:lnTo>
                    <a:pt x="3856" y="15847"/>
                  </a:lnTo>
                  <a:lnTo>
                    <a:pt x="4133" y="15035"/>
                  </a:lnTo>
                  <a:lnTo>
                    <a:pt x="4325" y="15035"/>
                  </a:lnTo>
                  <a:lnTo>
                    <a:pt x="4625" y="15424"/>
                  </a:lnTo>
                  <a:lnTo>
                    <a:pt x="4745" y="15847"/>
                  </a:lnTo>
                  <a:lnTo>
                    <a:pt x="4901" y="15635"/>
                  </a:lnTo>
                  <a:lnTo>
                    <a:pt x="5046" y="15635"/>
                  </a:lnTo>
                  <a:lnTo>
                    <a:pt x="5118" y="15424"/>
                  </a:lnTo>
                  <a:lnTo>
                    <a:pt x="5250" y="15424"/>
                  </a:lnTo>
                  <a:lnTo>
                    <a:pt x="5322" y="15635"/>
                  </a:lnTo>
                  <a:lnTo>
                    <a:pt x="5538" y="15847"/>
                  </a:lnTo>
                  <a:lnTo>
                    <a:pt x="5670" y="15635"/>
                  </a:lnTo>
                  <a:lnTo>
                    <a:pt x="5814" y="15635"/>
                  </a:lnTo>
                  <a:lnTo>
                    <a:pt x="5814" y="15282"/>
                  </a:lnTo>
                  <a:lnTo>
                    <a:pt x="5670" y="15282"/>
                  </a:lnTo>
                  <a:lnTo>
                    <a:pt x="5538" y="14824"/>
                  </a:lnTo>
                  <a:lnTo>
                    <a:pt x="5598" y="14824"/>
                  </a:lnTo>
                  <a:lnTo>
                    <a:pt x="5598" y="14471"/>
                  </a:lnTo>
                  <a:lnTo>
                    <a:pt x="5742" y="14259"/>
                  </a:lnTo>
                  <a:lnTo>
                    <a:pt x="5538" y="13871"/>
                  </a:lnTo>
                  <a:lnTo>
                    <a:pt x="6163" y="13659"/>
                  </a:lnTo>
                  <a:lnTo>
                    <a:pt x="6163" y="13235"/>
                  </a:lnTo>
                  <a:lnTo>
                    <a:pt x="6379" y="13235"/>
                  </a:lnTo>
                  <a:lnTo>
                    <a:pt x="6655" y="12882"/>
                  </a:lnTo>
                  <a:lnTo>
                    <a:pt x="6800" y="13094"/>
                  </a:lnTo>
                  <a:lnTo>
                    <a:pt x="6932" y="12882"/>
                  </a:lnTo>
                  <a:lnTo>
                    <a:pt x="7004" y="13094"/>
                  </a:lnTo>
                  <a:lnTo>
                    <a:pt x="7076" y="13659"/>
                  </a:lnTo>
                  <a:lnTo>
                    <a:pt x="7148" y="13659"/>
                  </a:lnTo>
                  <a:lnTo>
                    <a:pt x="7220" y="13447"/>
                  </a:lnTo>
                  <a:lnTo>
                    <a:pt x="7304" y="13659"/>
                  </a:lnTo>
                  <a:lnTo>
                    <a:pt x="7496" y="13659"/>
                  </a:lnTo>
                  <a:lnTo>
                    <a:pt x="7496" y="14012"/>
                  </a:lnTo>
                  <a:lnTo>
                    <a:pt x="7568" y="14012"/>
                  </a:lnTo>
                  <a:lnTo>
                    <a:pt x="7725" y="13871"/>
                  </a:lnTo>
                  <a:lnTo>
                    <a:pt x="7773" y="13447"/>
                  </a:lnTo>
                  <a:lnTo>
                    <a:pt x="7917" y="13447"/>
                  </a:lnTo>
                  <a:lnTo>
                    <a:pt x="7917" y="13659"/>
                  </a:lnTo>
                  <a:lnTo>
                    <a:pt x="8073" y="13871"/>
                  </a:lnTo>
                  <a:lnTo>
                    <a:pt x="8145" y="14012"/>
                  </a:lnTo>
                  <a:lnTo>
                    <a:pt x="8337" y="14471"/>
                  </a:lnTo>
                  <a:lnTo>
                    <a:pt x="8493" y="15035"/>
                  </a:lnTo>
                  <a:lnTo>
                    <a:pt x="8614" y="15282"/>
                  </a:lnTo>
                  <a:lnTo>
                    <a:pt x="8686" y="15635"/>
                  </a:lnTo>
                  <a:lnTo>
                    <a:pt x="8686" y="15282"/>
                  </a:lnTo>
                  <a:lnTo>
                    <a:pt x="8758" y="15282"/>
                  </a:lnTo>
                  <a:lnTo>
                    <a:pt x="8914" y="15635"/>
                  </a:lnTo>
                  <a:lnTo>
                    <a:pt x="9106" y="15635"/>
                  </a:lnTo>
                  <a:lnTo>
                    <a:pt x="9178" y="15424"/>
                  </a:lnTo>
                  <a:lnTo>
                    <a:pt x="9334" y="15847"/>
                  </a:lnTo>
                  <a:lnTo>
                    <a:pt x="9755" y="16412"/>
                  </a:lnTo>
                  <a:lnTo>
                    <a:pt x="9827" y="16659"/>
                  </a:lnTo>
                  <a:lnTo>
                    <a:pt x="9827" y="16412"/>
                  </a:lnTo>
                  <a:lnTo>
                    <a:pt x="9947" y="16412"/>
                  </a:lnTo>
                  <a:lnTo>
                    <a:pt x="9947" y="16200"/>
                  </a:lnTo>
                  <a:lnTo>
                    <a:pt x="10175" y="16200"/>
                  </a:lnTo>
                  <a:lnTo>
                    <a:pt x="10175" y="16059"/>
                  </a:lnTo>
                  <a:lnTo>
                    <a:pt x="10247" y="15847"/>
                  </a:lnTo>
                  <a:lnTo>
                    <a:pt x="10319" y="15847"/>
                  </a:lnTo>
                  <a:lnTo>
                    <a:pt x="10368" y="15635"/>
                  </a:lnTo>
                  <a:lnTo>
                    <a:pt x="10860" y="15635"/>
                  </a:lnTo>
                  <a:lnTo>
                    <a:pt x="10860" y="16059"/>
                  </a:lnTo>
                  <a:lnTo>
                    <a:pt x="11437" y="16059"/>
                  </a:lnTo>
                  <a:lnTo>
                    <a:pt x="11437" y="15635"/>
                  </a:lnTo>
                  <a:lnTo>
                    <a:pt x="11353" y="15424"/>
                  </a:lnTo>
                  <a:lnTo>
                    <a:pt x="11281" y="15282"/>
                  </a:lnTo>
                  <a:lnTo>
                    <a:pt x="11281" y="14682"/>
                  </a:lnTo>
                  <a:lnTo>
                    <a:pt x="11353" y="14682"/>
                  </a:lnTo>
                  <a:lnTo>
                    <a:pt x="11929" y="15035"/>
                  </a:lnTo>
                  <a:lnTo>
                    <a:pt x="12001" y="15282"/>
                  </a:lnTo>
                  <a:lnTo>
                    <a:pt x="12001" y="15635"/>
                  </a:lnTo>
                  <a:lnTo>
                    <a:pt x="12049" y="15635"/>
                  </a:lnTo>
                  <a:lnTo>
                    <a:pt x="12121" y="15847"/>
                  </a:lnTo>
                  <a:lnTo>
                    <a:pt x="12470" y="15847"/>
                  </a:lnTo>
                  <a:lnTo>
                    <a:pt x="12542" y="15635"/>
                  </a:lnTo>
                  <a:lnTo>
                    <a:pt x="12698" y="15635"/>
                  </a:lnTo>
                  <a:lnTo>
                    <a:pt x="12770" y="15847"/>
                  </a:lnTo>
                  <a:lnTo>
                    <a:pt x="12842" y="15847"/>
                  </a:lnTo>
                  <a:lnTo>
                    <a:pt x="12962" y="16200"/>
                  </a:lnTo>
                  <a:lnTo>
                    <a:pt x="13119" y="16200"/>
                  </a:lnTo>
                  <a:lnTo>
                    <a:pt x="13119" y="16412"/>
                  </a:lnTo>
                  <a:lnTo>
                    <a:pt x="13755" y="16412"/>
                  </a:lnTo>
                  <a:lnTo>
                    <a:pt x="13803" y="16200"/>
                  </a:lnTo>
                  <a:lnTo>
                    <a:pt x="13803" y="16059"/>
                  </a:lnTo>
                  <a:lnTo>
                    <a:pt x="13887" y="16059"/>
                  </a:lnTo>
                  <a:lnTo>
                    <a:pt x="13887" y="15847"/>
                  </a:lnTo>
                  <a:lnTo>
                    <a:pt x="14104" y="15847"/>
                  </a:lnTo>
                  <a:lnTo>
                    <a:pt x="14176" y="16059"/>
                  </a:lnTo>
                  <a:lnTo>
                    <a:pt x="14596" y="16059"/>
                  </a:lnTo>
                  <a:lnTo>
                    <a:pt x="14644" y="15847"/>
                  </a:lnTo>
                  <a:lnTo>
                    <a:pt x="14728" y="15635"/>
                  </a:lnTo>
                  <a:lnTo>
                    <a:pt x="14644" y="15635"/>
                  </a:lnTo>
                  <a:lnTo>
                    <a:pt x="14644" y="15424"/>
                  </a:lnTo>
                  <a:lnTo>
                    <a:pt x="14596" y="15424"/>
                  </a:lnTo>
                  <a:lnTo>
                    <a:pt x="14596" y="15035"/>
                  </a:lnTo>
                  <a:lnTo>
                    <a:pt x="14644" y="15035"/>
                  </a:lnTo>
                  <a:lnTo>
                    <a:pt x="14644" y="14471"/>
                  </a:lnTo>
                  <a:lnTo>
                    <a:pt x="14596" y="14471"/>
                  </a:lnTo>
                  <a:lnTo>
                    <a:pt x="14524" y="14259"/>
                  </a:lnTo>
                  <a:lnTo>
                    <a:pt x="14524" y="13871"/>
                  </a:lnTo>
                  <a:lnTo>
                    <a:pt x="14873" y="13659"/>
                  </a:lnTo>
                  <a:lnTo>
                    <a:pt x="14945" y="13871"/>
                  </a:lnTo>
                  <a:lnTo>
                    <a:pt x="15149" y="13871"/>
                  </a:lnTo>
                  <a:lnTo>
                    <a:pt x="15149" y="14012"/>
                  </a:lnTo>
                  <a:lnTo>
                    <a:pt x="15365" y="14012"/>
                  </a:lnTo>
                  <a:lnTo>
                    <a:pt x="15437" y="14259"/>
                  </a:lnTo>
                  <a:lnTo>
                    <a:pt x="15437" y="14471"/>
                  </a:lnTo>
                  <a:lnTo>
                    <a:pt x="15569" y="14824"/>
                  </a:lnTo>
                  <a:lnTo>
                    <a:pt x="15641" y="14824"/>
                  </a:lnTo>
                  <a:lnTo>
                    <a:pt x="15713" y="15035"/>
                  </a:lnTo>
                  <a:lnTo>
                    <a:pt x="15786" y="15035"/>
                  </a:lnTo>
                  <a:lnTo>
                    <a:pt x="15786" y="15282"/>
                  </a:lnTo>
                  <a:lnTo>
                    <a:pt x="16062" y="16059"/>
                  </a:lnTo>
                  <a:lnTo>
                    <a:pt x="16206" y="16059"/>
                  </a:lnTo>
                  <a:lnTo>
                    <a:pt x="16278" y="16200"/>
                  </a:lnTo>
                  <a:lnTo>
                    <a:pt x="16362" y="16200"/>
                  </a:lnTo>
                  <a:lnTo>
                    <a:pt x="16482" y="16412"/>
                  </a:lnTo>
                  <a:lnTo>
                    <a:pt x="16831" y="17435"/>
                  </a:lnTo>
                  <a:lnTo>
                    <a:pt x="16975" y="17435"/>
                  </a:lnTo>
                  <a:lnTo>
                    <a:pt x="17047" y="17224"/>
                  </a:lnTo>
                  <a:lnTo>
                    <a:pt x="17119" y="17224"/>
                  </a:lnTo>
                  <a:lnTo>
                    <a:pt x="17119" y="17012"/>
                  </a:lnTo>
                  <a:lnTo>
                    <a:pt x="17203" y="17012"/>
                  </a:lnTo>
                  <a:lnTo>
                    <a:pt x="17251" y="16871"/>
                  </a:lnTo>
                  <a:lnTo>
                    <a:pt x="17323" y="16871"/>
                  </a:lnTo>
                  <a:lnTo>
                    <a:pt x="17323" y="17012"/>
                  </a:lnTo>
                  <a:lnTo>
                    <a:pt x="17395" y="17012"/>
                  </a:lnTo>
                  <a:lnTo>
                    <a:pt x="17395" y="17824"/>
                  </a:lnTo>
                  <a:lnTo>
                    <a:pt x="17467" y="17824"/>
                  </a:lnTo>
                  <a:lnTo>
                    <a:pt x="17467" y="18035"/>
                  </a:lnTo>
                  <a:lnTo>
                    <a:pt x="17539" y="18035"/>
                  </a:lnTo>
                  <a:lnTo>
                    <a:pt x="17539" y="18812"/>
                  </a:lnTo>
                  <a:lnTo>
                    <a:pt x="17251" y="18812"/>
                  </a:lnTo>
                  <a:lnTo>
                    <a:pt x="17251" y="19059"/>
                  </a:lnTo>
                  <a:lnTo>
                    <a:pt x="17203" y="19059"/>
                  </a:lnTo>
                  <a:lnTo>
                    <a:pt x="17203" y="19200"/>
                  </a:lnTo>
                  <a:lnTo>
                    <a:pt x="17251" y="19412"/>
                  </a:lnTo>
                  <a:lnTo>
                    <a:pt x="17251" y="19624"/>
                  </a:lnTo>
                  <a:lnTo>
                    <a:pt x="17323" y="19765"/>
                  </a:lnTo>
                  <a:lnTo>
                    <a:pt x="17323" y="19976"/>
                  </a:lnTo>
                  <a:lnTo>
                    <a:pt x="17395" y="19976"/>
                  </a:lnTo>
                  <a:lnTo>
                    <a:pt x="17467" y="20224"/>
                  </a:lnTo>
                  <a:lnTo>
                    <a:pt x="17816" y="20224"/>
                  </a:lnTo>
                  <a:lnTo>
                    <a:pt x="17888" y="19976"/>
                  </a:lnTo>
                  <a:lnTo>
                    <a:pt x="17960" y="19624"/>
                  </a:lnTo>
                  <a:lnTo>
                    <a:pt x="17960" y="19412"/>
                  </a:lnTo>
                  <a:lnTo>
                    <a:pt x="18044" y="19059"/>
                  </a:lnTo>
                  <a:lnTo>
                    <a:pt x="18044" y="16871"/>
                  </a:lnTo>
                  <a:lnTo>
                    <a:pt x="18092" y="16871"/>
                  </a:lnTo>
                  <a:lnTo>
                    <a:pt x="18092" y="16412"/>
                  </a:lnTo>
                  <a:lnTo>
                    <a:pt x="18044" y="16412"/>
                  </a:lnTo>
                  <a:lnTo>
                    <a:pt x="18044" y="16200"/>
                  </a:lnTo>
                  <a:lnTo>
                    <a:pt x="17960" y="16200"/>
                  </a:lnTo>
                  <a:lnTo>
                    <a:pt x="17960" y="15847"/>
                  </a:lnTo>
                  <a:lnTo>
                    <a:pt x="17888" y="15847"/>
                  </a:lnTo>
                  <a:lnTo>
                    <a:pt x="17816" y="15635"/>
                  </a:lnTo>
                  <a:lnTo>
                    <a:pt x="17744" y="15282"/>
                  </a:lnTo>
                  <a:lnTo>
                    <a:pt x="17744" y="15035"/>
                  </a:lnTo>
                  <a:lnTo>
                    <a:pt x="17672" y="14824"/>
                  </a:lnTo>
                  <a:lnTo>
                    <a:pt x="17672" y="14471"/>
                  </a:lnTo>
                  <a:lnTo>
                    <a:pt x="17624" y="14259"/>
                  </a:lnTo>
                  <a:lnTo>
                    <a:pt x="17624" y="14012"/>
                  </a:lnTo>
                  <a:lnTo>
                    <a:pt x="17395" y="13447"/>
                  </a:lnTo>
                  <a:lnTo>
                    <a:pt x="17323" y="13447"/>
                  </a:lnTo>
                  <a:lnTo>
                    <a:pt x="17251" y="13235"/>
                  </a:lnTo>
                  <a:lnTo>
                    <a:pt x="17047" y="13235"/>
                  </a:lnTo>
                  <a:lnTo>
                    <a:pt x="16975" y="13094"/>
                  </a:lnTo>
                  <a:lnTo>
                    <a:pt x="16975" y="13447"/>
                  </a:lnTo>
                  <a:lnTo>
                    <a:pt x="16903" y="13447"/>
                  </a:lnTo>
                  <a:lnTo>
                    <a:pt x="16903" y="13659"/>
                  </a:lnTo>
                  <a:lnTo>
                    <a:pt x="16831" y="13447"/>
                  </a:lnTo>
                  <a:lnTo>
                    <a:pt x="16783" y="13447"/>
                  </a:lnTo>
                  <a:lnTo>
                    <a:pt x="16783" y="13235"/>
                  </a:lnTo>
                  <a:lnTo>
                    <a:pt x="16626" y="13235"/>
                  </a:lnTo>
                  <a:lnTo>
                    <a:pt x="16626" y="12882"/>
                  </a:lnTo>
                  <a:lnTo>
                    <a:pt x="16410" y="12882"/>
                  </a:lnTo>
                  <a:lnTo>
                    <a:pt x="16362" y="12635"/>
                  </a:lnTo>
                  <a:lnTo>
                    <a:pt x="16278" y="12635"/>
                  </a:lnTo>
                  <a:lnTo>
                    <a:pt x="16362" y="12635"/>
                  </a:lnTo>
                  <a:lnTo>
                    <a:pt x="16362" y="12282"/>
                  </a:lnTo>
                  <a:lnTo>
                    <a:pt x="16410" y="12282"/>
                  </a:lnTo>
                  <a:lnTo>
                    <a:pt x="16410" y="11718"/>
                  </a:lnTo>
                  <a:lnTo>
                    <a:pt x="16482" y="11471"/>
                  </a:lnTo>
                  <a:lnTo>
                    <a:pt x="16482" y="11259"/>
                  </a:lnTo>
                  <a:lnTo>
                    <a:pt x="16554" y="11259"/>
                  </a:lnTo>
                  <a:lnTo>
                    <a:pt x="16554" y="10094"/>
                  </a:lnTo>
                  <a:lnTo>
                    <a:pt x="17119" y="10094"/>
                  </a:lnTo>
                  <a:lnTo>
                    <a:pt x="17203" y="10235"/>
                  </a:lnTo>
                  <a:lnTo>
                    <a:pt x="17539" y="10235"/>
                  </a:lnTo>
                  <a:lnTo>
                    <a:pt x="17539" y="10094"/>
                  </a:lnTo>
                  <a:lnTo>
                    <a:pt x="17960" y="10094"/>
                  </a:lnTo>
                  <a:lnTo>
                    <a:pt x="17960" y="10235"/>
                  </a:lnTo>
                  <a:lnTo>
                    <a:pt x="18044" y="10235"/>
                  </a:lnTo>
                  <a:lnTo>
                    <a:pt x="18044" y="10482"/>
                  </a:lnTo>
                  <a:lnTo>
                    <a:pt x="18092" y="10482"/>
                  </a:lnTo>
                  <a:lnTo>
                    <a:pt x="18092" y="10235"/>
                  </a:lnTo>
                  <a:lnTo>
                    <a:pt x="18164" y="10235"/>
                  </a:lnTo>
                  <a:lnTo>
                    <a:pt x="18164" y="10094"/>
                  </a:lnTo>
                  <a:lnTo>
                    <a:pt x="18236" y="10094"/>
                  </a:lnTo>
                  <a:lnTo>
                    <a:pt x="18164" y="10094"/>
                  </a:lnTo>
                  <a:lnTo>
                    <a:pt x="18164" y="8718"/>
                  </a:lnTo>
                  <a:lnTo>
                    <a:pt x="18585" y="8718"/>
                  </a:lnTo>
                  <a:lnTo>
                    <a:pt x="18657" y="8859"/>
                  </a:lnTo>
                  <a:lnTo>
                    <a:pt x="18657" y="9071"/>
                  </a:lnTo>
                  <a:lnTo>
                    <a:pt x="18729" y="9071"/>
                  </a:lnTo>
                  <a:lnTo>
                    <a:pt x="18729" y="9318"/>
                  </a:lnTo>
                  <a:lnTo>
                    <a:pt x="18801" y="9318"/>
                  </a:lnTo>
                  <a:lnTo>
                    <a:pt x="18801" y="9529"/>
                  </a:lnTo>
                  <a:lnTo>
                    <a:pt x="18801" y="9318"/>
                  </a:lnTo>
                  <a:lnTo>
                    <a:pt x="18885" y="9318"/>
                  </a:lnTo>
                  <a:lnTo>
                    <a:pt x="18885" y="8718"/>
                  </a:lnTo>
                  <a:lnTo>
                    <a:pt x="18933" y="8718"/>
                  </a:lnTo>
                  <a:lnTo>
                    <a:pt x="18933" y="8506"/>
                  </a:lnTo>
                  <a:lnTo>
                    <a:pt x="18885" y="8294"/>
                  </a:lnTo>
                  <a:lnTo>
                    <a:pt x="18885" y="8082"/>
                  </a:lnTo>
                  <a:lnTo>
                    <a:pt x="18933" y="7906"/>
                  </a:lnTo>
                  <a:lnTo>
                    <a:pt x="19005" y="7906"/>
                  </a:lnTo>
                  <a:lnTo>
                    <a:pt x="19005" y="8082"/>
                  </a:lnTo>
                  <a:lnTo>
                    <a:pt x="19149" y="8082"/>
                  </a:lnTo>
                  <a:lnTo>
                    <a:pt x="19077" y="8294"/>
                  </a:lnTo>
                  <a:lnTo>
                    <a:pt x="19005" y="8294"/>
                  </a:lnTo>
                  <a:lnTo>
                    <a:pt x="19149" y="8718"/>
                  </a:lnTo>
                  <a:lnTo>
                    <a:pt x="19221" y="8859"/>
                  </a:lnTo>
                  <a:lnTo>
                    <a:pt x="19221" y="9318"/>
                  </a:lnTo>
                  <a:lnTo>
                    <a:pt x="19149" y="9318"/>
                  </a:lnTo>
                  <a:lnTo>
                    <a:pt x="19149" y="9671"/>
                  </a:lnTo>
                  <a:lnTo>
                    <a:pt x="19077" y="9882"/>
                  </a:lnTo>
                  <a:lnTo>
                    <a:pt x="19077" y="10482"/>
                  </a:lnTo>
                  <a:lnTo>
                    <a:pt x="19149" y="10482"/>
                  </a:lnTo>
                  <a:lnTo>
                    <a:pt x="19149" y="10694"/>
                  </a:lnTo>
                  <a:lnTo>
                    <a:pt x="19077" y="10694"/>
                  </a:lnTo>
                  <a:lnTo>
                    <a:pt x="19077" y="10906"/>
                  </a:lnTo>
                  <a:lnTo>
                    <a:pt x="19005" y="10906"/>
                  </a:lnTo>
                  <a:lnTo>
                    <a:pt x="19005" y="11259"/>
                  </a:lnTo>
                  <a:lnTo>
                    <a:pt x="19077" y="11718"/>
                  </a:lnTo>
                  <a:lnTo>
                    <a:pt x="19077" y="12071"/>
                  </a:lnTo>
                  <a:lnTo>
                    <a:pt x="19149" y="12282"/>
                  </a:lnTo>
                  <a:lnTo>
                    <a:pt x="19221" y="12635"/>
                  </a:lnTo>
                  <a:lnTo>
                    <a:pt x="19354" y="12882"/>
                  </a:lnTo>
                  <a:lnTo>
                    <a:pt x="19426" y="13094"/>
                  </a:lnTo>
                  <a:lnTo>
                    <a:pt x="19570" y="13094"/>
                  </a:lnTo>
                  <a:lnTo>
                    <a:pt x="19642" y="13235"/>
                  </a:lnTo>
                  <a:lnTo>
                    <a:pt x="19642" y="13447"/>
                  </a:lnTo>
                  <a:lnTo>
                    <a:pt x="19726" y="13659"/>
                  </a:lnTo>
                  <a:lnTo>
                    <a:pt x="19726" y="13871"/>
                  </a:lnTo>
                  <a:lnTo>
                    <a:pt x="19798" y="14012"/>
                  </a:lnTo>
                  <a:lnTo>
                    <a:pt x="19918" y="14012"/>
                  </a:lnTo>
                  <a:lnTo>
                    <a:pt x="19918" y="14259"/>
                  </a:lnTo>
                  <a:lnTo>
                    <a:pt x="19990" y="14259"/>
                  </a:lnTo>
                  <a:lnTo>
                    <a:pt x="19990" y="14682"/>
                  </a:lnTo>
                  <a:lnTo>
                    <a:pt x="20062" y="14682"/>
                  </a:lnTo>
                  <a:lnTo>
                    <a:pt x="20062" y="14824"/>
                  </a:lnTo>
                  <a:lnTo>
                    <a:pt x="20146" y="14824"/>
                  </a:lnTo>
                  <a:lnTo>
                    <a:pt x="20146" y="15035"/>
                  </a:lnTo>
                  <a:lnTo>
                    <a:pt x="20218" y="15035"/>
                  </a:lnTo>
                  <a:lnTo>
                    <a:pt x="20218" y="14824"/>
                  </a:lnTo>
                  <a:lnTo>
                    <a:pt x="20267" y="14824"/>
                  </a:lnTo>
                  <a:lnTo>
                    <a:pt x="20267" y="14471"/>
                  </a:lnTo>
                  <a:lnTo>
                    <a:pt x="20339" y="14471"/>
                  </a:lnTo>
                  <a:lnTo>
                    <a:pt x="20267" y="14471"/>
                  </a:lnTo>
                  <a:lnTo>
                    <a:pt x="20267" y="14259"/>
                  </a:lnTo>
                  <a:lnTo>
                    <a:pt x="20218" y="14259"/>
                  </a:lnTo>
                  <a:lnTo>
                    <a:pt x="20218" y="14012"/>
                  </a:lnTo>
                  <a:lnTo>
                    <a:pt x="20146" y="14012"/>
                  </a:lnTo>
                  <a:lnTo>
                    <a:pt x="20146" y="13871"/>
                  </a:lnTo>
                  <a:lnTo>
                    <a:pt x="20218" y="13871"/>
                  </a:lnTo>
                  <a:lnTo>
                    <a:pt x="20267" y="13659"/>
                  </a:lnTo>
                  <a:lnTo>
                    <a:pt x="20218" y="13447"/>
                  </a:lnTo>
                  <a:lnTo>
                    <a:pt x="20218" y="13235"/>
                  </a:lnTo>
                  <a:lnTo>
                    <a:pt x="20146" y="13235"/>
                  </a:lnTo>
                  <a:lnTo>
                    <a:pt x="20146" y="13094"/>
                  </a:lnTo>
                  <a:lnTo>
                    <a:pt x="20339" y="13094"/>
                  </a:lnTo>
                  <a:lnTo>
                    <a:pt x="20267" y="12882"/>
                  </a:lnTo>
                  <a:lnTo>
                    <a:pt x="20218" y="12882"/>
                  </a:lnTo>
                  <a:lnTo>
                    <a:pt x="20218" y="12635"/>
                  </a:lnTo>
                  <a:lnTo>
                    <a:pt x="20146" y="12635"/>
                  </a:lnTo>
                  <a:lnTo>
                    <a:pt x="20146" y="12071"/>
                  </a:lnTo>
                  <a:lnTo>
                    <a:pt x="20218" y="11859"/>
                  </a:lnTo>
                  <a:lnTo>
                    <a:pt x="20146" y="11718"/>
                  </a:lnTo>
                  <a:lnTo>
                    <a:pt x="19990" y="11471"/>
                  </a:lnTo>
                  <a:lnTo>
                    <a:pt x="19990" y="11259"/>
                  </a:lnTo>
                  <a:lnTo>
                    <a:pt x="19918" y="11259"/>
                  </a:lnTo>
                  <a:lnTo>
                    <a:pt x="19798" y="10906"/>
                  </a:lnTo>
                  <a:lnTo>
                    <a:pt x="19642" y="10906"/>
                  </a:lnTo>
                  <a:lnTo>
                    <a:pt x="19642" y="10694"/>
                  </a:lnTo>
                  <a:lnTo>
                    <a:pt x="19570" y="10694"/>
                  </a:lnTo>
                  <a:lnTo>
                    <a:pt x="19570" y="10094"/>
                  </a:lnTo>
                  <a:lnTo>
                    <a:pt x="19498" y="9882"/>
                  </a:lnTo>
                  <a:lnTo>
                    <a:pt x="19426" y="9882"/>
                  </a:lnTo>
                  <a:lnTo>
                    <a:pt x="19726" y="9529"/>
                  </a:lnTo>
                  <a:lnTo>
                    <a:pt x="19798" y="9671"/>
                  </a:lnTo>
                  <a:lnTo>
                    <a:pt x="19846" y="9671"/>
                  </a:lnTo>
                  <a:lnTo>
                    <a:pt x="19918" y="9529"/>
                  </a:lnTo>
                  <a:lnTo>
                    <a:pt x="19990" y="9529"/>
                  </a:lnTo>
                  <a:lnTo>
                    <a:pt x="19990" y="9318"/>
                  </a:lnTo>
                  <a:lnTo>
                    <a:pt x="20218" y="9318"/>
                  </a:lnTo>
                  <a:lnTo>
                    <a:pt x="20218" y="9671"/>
                  </a:lnTo>
                  <a:lnTo>
                    <a:pt x="20339" y="9671"/>
                  </a:lnTo>
                  <a:lnTo>
                    <a:pt x="20339" y="9071"/>
                  </a:lnTo>
                  <a:lnTo>
                    <a:pt x="20483" y="8718"/>
                  </a:lnTo>
                  <a:lnTo>
                    <a:pt x="20483" y="8506"/>
                  </a:lnTo>
                  <a:lnTo>
                    <a:pt x="20687" y="8506"/>
                  </a:lnTo>
                  <a:lnTo>
                    <a:pt x="20639" y="8294"/>
                  </a:lnTo>
                  <a:lnTo>
                    <a:pt x="20639" y="8082"/>
                  </a:lnTo>
                  <a:lnTo>
                    <a:pt x="20687" y="8082"/>
                  </a:lnTo>
                  <a:lnTo>
                    <a:pt x="20687" y="8294"/>
                  </a:lnTo>
                  <a:lnTo>
                    <a:pt x="21059" y="8294"/>
                  </a:lnTo>
                  <a:lnTo>
                    <a:pt x="20987" y="8082"/>
                  </a:lnTo>
                  <a:lnTo>
                    <a:pt x="20987" y="7906"/>
                  </a:lnTo>
                  <a:lnTo>
                    <a:pt x="21059" y="7906"/>
                  </a:lnTo>
                  <a:lnTo>
                    <a:pt x="20687" y="7482"/>
                  </a:lnTo>
                  <a:lnTo>
                    <a:pt x="20639" y="7482"/>
                  </a:lnTo>
                  <a:lnTo>
                    <a:pt x="20483" y="7341"/>
                  </a:lnTo>
                  <a:lnTo>
                    <a:pt x="20411" y="7129"/>
                  </a:lnTo>
                  <a:lnTo>
                    <a:pt x="20267" y="6918"/>
                  </a:lnTo>
                  <a:lnTo>
                    <a:pt x="19990" y="6918"/>
                  </a:lnTo>
                  <a:lnTo>
                    <a:pt x="20483" y="6918"/>
                  </a:lnTo>
                  <a:lnTo>
                    <a:pt x="20483" y="6529"/>
                  </a:lnTo>
                  <a:lnTo>
                    <a:pt x="20411" y="6529"/>
                  </a:lnTo>
                  <a:lnTo>
                    <a:pt x="20339" y="6318"/>
                  </a:lnTo>
                  <a:lnTo>
                    <a:pt x="20267" y="6318"/>
                  </a:lnTo>
                  <a:lnTo>
                    <a:pt x="20218" y="6106"/>
                  </a:lnTo>
                  <a:lnTo>
                    <a:pt x="20339" y="6106"/>
                  </a:lnTo>
                  <a:lnTo>
                    <a:pt x="20339" y="6318"/>
                  </a:lnTo>
                  <a:lnTo>
                    <a:pt x="20411" y="6318"/>
                  </a:lnTo>
                  <a:lnTo>
                    <a:pt x="20483" y="6529"/>
                  </a:lnTo>
                  <a:lnTo>
                    <a:pt x="20567" y="6529"/>
                  </a:lnTo>
                  <a:lnTo>
                    <a:pt x="20567" y="6318"/>
                  </a:lnTo>
                  <a:lnTo>
                    <a:pt x="20759" y="6318"/>
                  </a:lnTo>
                  <a:lnTo>
                    <a:pt x="20831" y="6529"/>
                  </a:lnTo>
                  <a:lnTo>
                    <a:pt x="20915" y="6529"/>
                  </a:lnTo>
                  <a:lnTo>
                    <a:pt x="20987" y="6671"/>
                  </a:lnTo>
                  <a:lnTo>
                    <a:pt x="21059" y="6671"/>
                  </a:lnTo>
                  <a:lnTo>
                    <a:pt x="21059" y="6918"/>
                  </a:lnTo>
                  <a:lnTo>
                    <a:pt x="21408" y="6918"/>
                  </a:lnTo>
                  <a:lnTo>
                    <a:pt x="21408" y="7129"/>
                  </a:lnTo>
                  <a:lnTo>
                    <a:pt x="21600" y="7129"/>
                  </a:lnTo>
                  <a:lnTo>
                    <a:pt x="21600" y="6918"/>
                  </a:lnTo>
                  <a:lnTo>
                    <a:pt x="21528" y="6918"/>
                  </a:lnTo>
                  <a:lnTo>
                    <a:pt x="21528" y="6106"/>
                  </a:lnTo>
                  <a:lnTo>
                    <a:pt x="21408" y="6106"/>
                  </a:lnTo>
                  <a:lnTo>
                    <a:pt x="21252" y="5753"/>
                  </a:lnTo>
                  <a:lnTo>
                    <a:pt x="21059" y="5753"/>
                  </a:lnTo>
                  <a:lnTo>
                    <a:pt x="20987" y="5506"/>
                  </a:lnTo>
                  <a:lnTo>
                    <a:pt x="20915" y="5506"/>
                  </a:lnTo>
                  <a:lnTo>
                    <a:pt x="20831" y="5753"/>
                  </a:lnTo>
                  <a:lnTo>
                    <a:pt x="20915" y="5753"/>
                  </a:lnTo>
                  <a:lnTo>
                    <a:pt x="20915" y="5894"/>
                  </a:lnTo>
                  <a:lnTo>
                    <a:pt x="20987" y="6106"/>
                  </a:lnTo>
                  <a:lnTo>
                    <a:pt x="20831" y="5753"/>
                  </a:lnTo>
                  <a:lnTo>
                    <a:pt x="20759" y="5753"/>
                  </a:lnTo>
                  <a:lnTo>
                    <a:pt x="20639" y="5294"/>
                  </a:lnTo>
                  <a:lnTo>
                    <a:pt x="20567" y="5294"/>
                  </a:lnTo>
                  <a:lnTo>
                    <a:pt x="20483" y="5153"/>
                  </a:lnTo>
                  <a:lnTo>
                    <a:pt x="20339" y="5153"/>
                  </a:lnTo>
                  <a:lnTo>
                    <a:pt x="20218" y="4941"/>
                  </a:lnTo>
                  <a:lnTo>
                    <a:pt x="20062" y="4941"/>
                  </a:lnTo>
                  <a:lnTo>
                    <a:pt x="19918" y="4729"/>
                  </a:lnTo>
                  <a:lnTo>
                    <a:pt x="19570" y="4729"/>
                  </a:lnTo>
                  <a:lnTo>
                    <a:pt x="19426" y="4518"/>
                  </a:lnTo>
                  <a:lnTo>
                    <a:pt x="19354" y="4518"/>
                  </a:lnTo>
                  <a:lnTo>
                    <a:pt x="19149" y="4341"/>
                  </a:lnTo>
                  <a:lnTo>
                    <a:pt x="18885" y="4341"/>
                  </a:lnTo>
                  <a:lnTo>
                    <a:pt x="18885" y="4129"/>
                  </a:lnTo>
                  <a:lnTo>
                    <a:pt x="18657" y="4129"/>
                  </a:lnTo>
                  <a:lnTo>
                    <a:pt x="18585" y="4341"/>
                  </a:lnTo>
                  <a:lnTo>
                    <a:pt x="18308" y="4341"/>
                  </a:lnTo>
                  <a:lnTo>
                    <a:pt x="18236" y="4129"/>
                  </a:lnTo>
                  <a:lnTo>
                    <a:pt x="17960" y="4129"/>
                  </a:lnTo>
                  <a:lnTo>
                    <a:pt x="18164" y="4729"/>
                  </a:lnTo>
                  <a:lnTo>
                    <a:pt x="18092" y="4729"/>
                  </a:lnTo>
                  <a:lnTo>
                    <a:pt x="18092" y="4518"/>
                  </a:lnTo>
                  <a:lnTo>
                    <a:pt x="17960" y="4518"/>
                  </a:lnTo>
                  <a:lnTo>
                    <a:pt x="17960" y="4341"/>
                  </a:lnTo>
                  <a:lnTo>
                    <a:pt x="17888" y="4341"/>
                  </a:lnTo>
                  <a:lnTo>
                    <a:pt x="17888" y="4129"/>
                  </a:lnTo>
                  <a:lnTo>
                    <a:pt x="17744" y="4129"/>
                  </a:lnTo>
                  <a:lnTo>
                    <a:pt x="17672" y="4341"/>
                  </a:lnTo>
                  <a:lnTo>
                    <a:pt x="16975" y="4341"/>
                  </a:lnTo>
                  <a:lnTo>
                    <a:pt x="17047" y="4518"/>
                  </a:lnTo>
                  <a:lnTo>
                    <a:pt x="17047" y="4729"/>
                  </a:lnTo>
                  <a:lnTo>
                    <a:pt x="17119" y="4729"/>
                  </a:lnTo>
                  <a:lnTo>
                    <a:pt x="17203" y="4941"/>
                  </a:lnTo>
                  <a:lnTo>
                    <a:pt x="17047" y="4729"/>
                  </a:lnTo>
                  <a:lnTo>
                    <a:pt x="16975" y="4518"/>
                  </a:lnTo>
                  <a:lnTo>
                    <a:pt x="16831" y="4518"/>
                  </a:lnTo>
                  <a:lnTo>
                    <a:pt x="16783" y="4341"/>
                  </a:lnTo>
                  <a:lnTo>
                    <a:pt x="16626" y="4129"/>
                  </a:lnTo>
                  <a:lnTo>
                    <a:pt x="16482" y="3706"/>
                  </a:lnTo>
                  <a:lnTo>
                    <a:pt x="16362" y="3565"/>
                  </a:lnTo>
                  <a:lnTo>
                    <a:pt x="15293" y="3565"/>
                  </a:lnTo>
                  <a:lnTo>
                    <a:pt x="15221" y="3353"/>
                  </a:lnTo>
                  <a:lnTo>
                    <a:pt x="15149" y="3353"/>
                  </a:lnTo>
                  <a:lnTo>
                    <a:pt x="15149" y="3565"/>
                  </a:lnTo>
                  <a:lnTo>
                    <a:pt x="15017" y="3565"/>
                  </a:lnTo>
                  <a:lnTo>
                    <a:pt x="14945" y="3353"/>
                  </a:lnTo>
                  <a:lnTo>
                    <a:pt x="14873" y="3106"/>
                  </a:lnTo>
                  <a:lnTo>
                    <a:pt x="14873" y="2965"/>
                  </a:lnTo>
                  <a:lnTo>
                    <a:pt x="14596" y="2965"/>
                  </a:lnTo>
                  <a:lnTo>
                    <a:pt x="14524" y="3106"/>
                  </a:lnTo>
                  <a:lnTo>
                    <a:pt x="14308" y="3106"/>
                  </a:lnTo>
                  <a:lnTo>
                    <a:pt x="14308" y="2753"/>
                  </a:lnTo>
                  <a:lnTo>
                    <a:pt x="14224" y="2753"/>
                  </a:lnTo>
                  <a:lnTo>
                    <a:pt x="14176" y="2965"/>
                  </a:lnTo>
                  <a:lnTo>
                    <a:pt x="14176" y="2753"/>
                  </a:lnTo>
                  <a:lnTo>
                    <a:pt x="13887" y="2753"/>
                  </a:lnTo>
                  <a:lnTo>
                    <a:pt x="13803" y="2965"/>
                  </a:lnTo>
                  <a:lnTo>
                    <a:pt x="13539" y="2965"/>
                  </a:lnTo>
                  <a:lnTo>
                    <a:pt x="13611" y="3106"/>
                  </a:lnTo>
                  <a:lnTo>
                    <a:pt x="13683" y="3353"/>
                  </a:lnTo>
                  <a:lnTo>
                    <a:pt x="13611" y="3353"/>
                  </a:lnTo>
                  <a:lnTo>
                    <a:pt x="13539" y="3565"/>
                  </a:lnTo>
                  <a:lnTo>
                    <a:pt x="13191" y="3565"/>
                  </a:lnTo>
                  <a:lnTo>
                    <a:pt x="13119" y="3353"/>
                  </a:lnTo>
                  <a:lnTo>
                    <a:pt x="13046" y="3106"/>
                  </a:lnTo>
                  <a:lnTo>
                    <a:pt x="12842" y="3106"/>
                  </a:lnTo>
                  <a:lnTo>
                    <a:pt x="12842" y="3565"/>
                  </a:lnTo>
                  <a:lnTo>
                    <a:pt x="12422" y="3565"/>
                  </a:lnTo>
                  <a:lnTo>
                    <a:pt x="12278" y="3106"/>
                  </a:lnTo>
                  <a:lnTo>
                    <a:pt x="12121" y="3106"/>
                  </a:lnTo>
                  <a:lnTo>
                    <a:pt x="12121" y="3353"/>
                  </a:lnTo>
                  <a:lnTo>
                    <a:pt x="12194" y="3353"/>
                  </a:lnTo>
                  <a:lnTo>
                    <a:pt x="12194" y="3565"/>
                  </a:lnTo>
                  <a:lnTo>
                    <a:pt x="12121" y="3353"/>
                  </a:lnTo>
                  <a:lnTo>
                    <a:pt x="12049" y="3106"/>
                  </a:lnTo>
                  <a:lnTo>
                    <a:pt x="12001" y="3106"/>
                  </a:lnTo>
                  <a:lnTo>
                    <a:pt x="12001" y="2965"/>
                  </a:lnTo>
                  <a:lnTo>
                    <a:pt x="11629" y="2965"/>
                  </a:lnTo>
                  <a:lnTo>
                    <a:pt x="11581" y="2753"/>
                  </a:lnTo>
                  <a:lnTo>
                    <a:pt x="11509" y="2753"/>
                  </a:lnTo>
                  <a:lnTo>
                    <a:pt x="11437" y="2541"/>
                  </a:lnTo>
                  <a:lnTo>
                    <a:pt x="11160" y="2541"/>
                  </a:lnTo>
                  <a:lnTo>
                    <a:pt x="11160" y="2753"/>
                  </a:lnTo>
                  <a:lnTo>
                    <a:pt x="10860" y="2753"/>
                  </a:lnTo>
                  <a:lnTo>
                    <a:pt x="10788" y="2541"/>
                  </a:lnTo>
                  <a:lnTo>
                    <a:pt x="10596" y="2541"/>
                  </a:lnTo>
                  <a:lnTo>
                    <a:pt x="10512" y="2329"/>
                  </a:lnTo>
                  <a:lnTo>
                    <a:pt x="10247" y="2329"/>
                  </a:lnTo>
                  <a:lnTo>
                    <a:pt x="10175" y="2188"/>
                  </a:lnTo>
                  <a:lnTo>
                    <a:pt x="10091" y="2188"/>
                  </a:lnTo>
                  <a:lnTo>
                    <a:pt x="10091" y="2329"/>
                  </a:lnTo>
                  <a:lnTo>
                    <a:pt x="10175" y="2541"/>
                  </a:lnTo>
                  <a:lnTo>
                    <a:pt x="10247" y="2753"/>
                  </a:lnTo>
                  <a:lnTo>
                    <a:pt x="10319" y="2753"/>
                  </a:lnTo>
                  <a:lnTo>
                    <a:pt x="10247" y="2753"/>
                  </a:lnTo>
                  <a:lnTo>
                    <a:pt x="10175" y="2541"/>
                  </a:lnTo>
                  <a:lnTo>
                    <a:pt x="10091" y="2541"/>
                  </a:lnTo>
                  <a:lnTo>
                    <a:pt x="10019" y="2329"/>
                  </a:lnTo>
                  <a:lnTo>
                    <a:pt x="9947" y="2188"/>
                  </a:lnTo>
                  <a:lnTo>
                    <a:pt x="9899" y="2188"/>
                  </a:lnTo>
                  <a:lnTo>
                    <a:pt x="9827" y="1941"/>
                  </a:lnTo>
                  <a:lnTo>
                    <a:pt x="9827" y="1729"/>
                  </a:lnTo>
                  <a:lnTo>
                    <a:pt x="9671" y="1729"/>
                  </a:lnTo>
                  <a:lnTo>
                    <a:pt x="9671" y="1941"/>
                  </a:lnTo>
                  <a:lnTo>
                    <a:pt x="9599" y="2188"/>
                  </a:lnTo>
                  <a:lnTo>
                    <a:pt x="9527" y="2188"/>
                  </a:lnTo>
                  <a:lnTo>
                    <a:pt x="9406" y="2541"/>
                  </a:lnTo>
                  <a:lnTo>
                    <a:pt x="9334" y="2541"/>
                  </a:lnTo>
                  <a:lnTo>
                    <a:pt x="9250" y="2753"/>
                  </a:lnTo>
                  <a:lnTo>
                    <a:pt x="9178" y="2753"/>
                  </a:lnTo>
                  <a:lnTo>
                    <a:pt x="9178" y="2541"/>
                  </a:lnTo>
                  <a:lnTo>
                    <a:pt x="9406" y="1941"/>
                  </a:lnTo>
                  <a:lnTo>
                    <a:pt x="9527" y="1729"/>
                  </a:lnTo>
                  <a:lnTo>
                    <a:pt x="9599" y="1729"/>
                  </a:lnTo>
                  <a:lnTo>
                    <a:pt x="9755" y="1376"/>
                  </a:lnTo>
                  <a:lnTo>
                    <a:pt x="9671" y="1376"/>
                  </a:lnTo>
                  <a:lnTo>
                    <a:pt x="9599" y="1165"/>
                  </a:lnTo>
                  <a:lnTo>
                    <a:pt x="9479" y="953"/>
                  </a:lnTo>
                  <a:lnTo>
                    <a:pt x="9406" y="953"/>
                  </a:lnTo>
                  <a:lnTo>
                    <a:pt x="9250" y="706"/>
                  </a:lnTo>
                  <a:lnTo>
                    <a:pt x="8686" y="706"/>
                  </a:lnTo>
                  <a:lnTo>
                    <a:pt x="8409" y="565"/>
                  </a:lnTo>
                  <a:lnTo>
                    <a:pt x="8409" y="353"/>
                  </a:lnTo>
                  <a:lnTo>
                    <a:pt x="8493" y="141"/>
                  </a:lnTo>
                  <a:lnTo>
                    <a:pt x="8409" y="141"/>
                  </a:lnTo>
                  <a:lnTo>
                    <a:pt x="8409" y="0"/>
                  </a:lnTo>
                  <a:lnTo>
                    <a:pt x="8265" y="0"/>
                  </a:lnTo>
                  <a:lnTo>
                    <a:pt x="8265" y="141"/>
                  </a:lnTo>
                  <a:lnTo>
                    <a:pt x="8145" y="141"/>
                  </a:lnTo>
                  <a:lnTo>
                    <a:pt x="8145" y="353"/>
                  </a:lnTo>
                  <a:lnTo>
                    <a:pt x="8073" y="353"/>
                  </a:lnTo>
                  <a:lnTo>
                    <a:pt x="7989" y="565"/>
                  </a:lnTo>
                  <a:lnTo>
                    <a:pt x="7917" y="565"/>
                  </a:lnTo>
                  <a:lnTo>
                    <a:pt x="8073" y="706"/>
                  </a:lnTo>
                  <a:lnTo>
                    <a:pt x="7845" y="706"/>
                  </a:lnTo>
                  <a:lnTo>
                    <a:pt x="7917" y="953"/>
                  </a:lnTo>
                  <a:lnTo>
                    <a:pt x="7917" y="1165"/>
                  </a:lnTo>
                  <a:lnTo>
                    <a:pt x="7989" y="1376"/>
                  </a:lnTo>
                  <a:lnTo>
                    <a:pt x="8145" y="1376"/>
                  </a:lnTo>
                  <a:lnTo>
                    <a:pt x="7989" y="1376"/>
                  </a:lnTo>
                  <a:lnTo>
                    <a:pt x="7917" y="1165"/>
                  </a:lnTo>
                  <a:lnTo>
                    <a:pt x="7917" y="953"/>
                  </a:lnTo>
                  <a:lnTo>
                    <a:pt x="7773" y="953"/>
                  </a:lnTo>
                  <a:lnTo>
                    <a:pt x="7773" y="706"/>
                  </a:lnTo>
                  <a:lnTo>
                    <a:pt x="7568" y="1165"/>
                  </a:lnTo>
                  <a:lnTo>
                    <a:pt x="7568" y="953"/>
                  </a:lnTo>
                  <a:lnTo>
                    <a:pt x="7220" y="953"/>
                  </a:lnTo>
                  <a:lnTo>
                    <a:pt x="7076" y="1165"/>
                  </a:lnTo>
                  <a:lnTo>
                    <a:pt x="7004" y="1376"/>
                  </a:lnTo>
                  <a:lnTo>
                    <a:pt x="6884" y="1376"/>
                  </a:lnTo>
                  <a:lnTo>
                    <a:pt x="6800" y="1518"/>
                  </a:lnTo>
                  <a:lnTo>
                    <a:pt x="6655" y="1729"/>
                  </a:lnTo>
                  <a:lnTo>
                    <a:pt x="6583" y="1729"/>
                  </a:lnTo>
                  <a:lnTo>
                    <a:pt x="6583" y="1941"/>
                  </a:lnTo>
                  <a:lnTo>
                    <a:pt x="6727" y="1941"/>
                  </a:lnTo>
                  <a:lnTo>
                    <a:pt x="6727" y="2329"/>
                  </a:lnTo>
                  <a:lnTo>
                    <a:pt x="6800" y="2329"/>
                  </a:lnTo>
                  <a:lnTo>
                    <a:pt x="6800" y="2541"/>
                  </a:lnTo>
                  <a:lnTo>
                    <a:pt x="6884" y="2753"/>
                  </a:lnTo>
                  <a:lnTo>
                    <a:pt x="6800" y="2753"/>
                  </a:lnTo>
                  <a:lnTo>
                    <a:pt x="6800" y="2541"/>
                  </a:lnTo>
                  <a:lnTo>
                    <a:pt x="6727" y="2541"/>
                  </a:lnTo>
                  <a:lnTo>
                    <a:pt x="6727" y="2188"/>
                  </a:lnTo>
                  <a:lnTo>
                    <a:pt x="6463" y="2188"/>
                  </a:lnTo>
                  <a:lnTo>
                    <a:pt x="6463" y="2329"/>
                  </a:lnTo>
                  <a:lnTo>
                    <a:pt x="6379" y="2329"/>
                  </a:lnTo>
                  <a:lnTo>
                    <a:pt x="6379" y="2188"/>
                  </a:lnTo>
                  <a:lnTo>
                    <a:pt x="6307" y="2188"/>
                  </a:lnTo>
                  <a:lnTo>
                    <a:pt x="6163" y="2329"/>
                  </a:lnTo>
                  <a:lnTo>
                    <a:pt x="6091" y="2329"/>
                  </a:lnTo>
                  <a:lnTo>
                    <a:pt x="6091" y="2541"/>
                  </a:lnTo>
                  <a:lnTo>
                    <a:pt x="6235" y="2965"/>
                  </a:lnTo>
                  <a:lnTo>
                    <a:pt x="6379" y="3106"/>
                  </a:lnTo>
                  <a:lnTo>
                    <a:pt x="6463" y="3106"/>
                  </a:lnTo>
                  <a:lnTo>
                    <a:pt x="6583" y="3353"/>
                  </a:lnTo>
                  <a:lnTo>
                    <a:pt x="6655" y="3565"/>
                  </a:lnTo>
                  <a:lnTo>
                    <a:pt x="6727" y="3565"/>
                  </a:lnTo>
                  <a:lnTo>
                    <a:pt x="6727" y="3706"/>
                  </a:lnTo>
                  <a:lnTo>
                    <a:pt x="6800" y="3918"/>
                  </a:lnTo>
                  <a:lnTo>
                    <a:pt x="6800" y="4129"/>
                  </a:lnTo>
                  <a:lnTo>
                    <a:pt x="6655" y="4129"/>
                  </a:lnTo>
                  <a:lnTo>
                    <a:pt x="6655" y="3918"/>
                  </a:lnTo>
                  <a:lnTo>
                    <a:pt x="6583" y="3918"/>
                  </a:lnTo>
                  <a:lnTo>
                    <a:pt x="6583" y="3706"/>
                  </a:lnTo>
                  <a:lnTo>
                    <a:pt x="6511" y="3565"/>
                  </a:lnTo>
                  <a:lnTo>
                    <a:pt x="6463" y="3353"/>
                  </a:lnTo>
                  <a:lnTo>
                    <a:pt x="6379" y="3353"/>
                  </a:lnTo>
                  <a:lnTo>
                    <a:pt x="6307" y="3106"/>
                  </a:lnTo>
                  <a:lnTo>
                    <a:pt x="6091" y="3106"/>
                  </a:lnTo>
                  <a:lnTo>
                    <a:pt x="6091" y="2965"/>
                  </a:lnTo>
                  <a:lnTo>
                    <a:pt x="6043" y="2753"/>
                  </a:lnTo>
                  <a:lnTo>
                    <a:pt x="6043" y="2541"/>
                  </a:lnTo>
                  <a:lnTo>
                    <a:pt x="5887" y="2541"/>
                  </a:lnTo>
                  <a:lnTo>
                    <a:pt x="5887" y="2753"/>
                  </a:lnTo>
                  <a:lnTo>
                    <a:pt x="5814" y="2753"/>
                  </a:lnTo>
                  <a:lnTo>
                    <a:pt x="5814" y="2965"/>
                  </a:lnTo>
                  <a:lnTo>
                    <a:pt x="5742" y="2965"/>
                  </a:lnTo>
                  <a:lnTo>
                    <a:pt x="5742" y="3353"/>
                  </a:lnTo>
                  <a:lnTo>
                    <a:pt x="5814" y="3353"/>
                  </a:lnTo>
                  <a:lnTo>
                    <a:pt x="5814" y="3565"/>
                  </a:lnTo>
                  <a:lnTo>
                    <a:pt x="6091" y="3565"/>
                  </a:lnTo>
                  <a:lnTo>
                    <a:pt x="6091" y="3706"/>
                  </a:lnTo>
                  <a:lnTo>
                    <a:pt x="5959" y="3706"/>
                  </a:lnTo>
                  <a:lnTo>
                    <a:pt x="5959" y="3565"/>
                  </a:lnTo>
                  <a:lnTo>
                    <a:pt x="5670" y="3565"/>
                  </a:lnTo>
                  <a:lnTo>
                    <a:pt x="5598" y="3353"/>
                  </a:lnTo>
                  <a:lnTo>
                    <a:pt x="5598" y="3106"/>
                  </a:lnTo>
                  <a:lnTo>
                    <a:pt x="5538" y="2965"/>
                  </a:lnTo>
                  <a:lnTo>
                    <a:pt x="5466" y="2965"/>
                  </a:lnTo>
                  <a:lnTo>
                    <a:pt x="5466" y="3106"/>
                  </a:lnTo>
                  <a:lnTo>
                    <a:pt x="5394" y="3106"/>
                  </a:lnTo>
                  <a:lnTo>
                    <a:pt x="5394" y="3353"/>
                  </a:lnTo>
                  <a:lnTo>
                    <a:pt x="5466" y="3565"/>
                  </a:lnTo>
                  <a:lnTo>
                    <a:pt x="5538" y="3565"/>
                  </a:lnTo>
                  <a:lnTo>
                    <a:pt x="5598" y="3706"/>
                  </a:lnTo>
                  <a:lnTo>
                    <a:pt x="5598" y="3918"/>
                  </a:lnTo>
                  <a:lnTo>
                    <a:pt x="5670" y="3918"/>
                  </a:lnTo>
                  <a:lnTo>
                    <a:pt x="5670" y="4518"/>
                  </a:lnTo>
                  <a:lnTo>
                    <a:pt x="5742" y="4729"/>
                  </a:lnTo>
                  <a:lnTo>
                    <a:pt x="5887" y="4729"/>
                  </a:lnTo>
                  <a:lnTo>
                    <a:pt x="5887" y="4518"/>
                  </a:lnTo>
                  <a:lnTo>
                    <a:pt x="6091" y="4518"/>
                  </a:lnTo>
                  <a:lnTo>
                    <a:pt x="6091" y="4729"/>
                  </a:lnTo>
                  <a:lnTo>
                    <a:pt x="6235" y="4729"/>
                  </a:lnTo>
                  <a:lnTo>
                    <a:pt x="6235" y="4941"/>
                  </a:lnTo>
                  <a:lnTo>
                    <a:pt x="6307" y="4941"/>
                  </a:lnTo>
                  <a:lnTo>
                    <a:pt x="6379" y="5153"/>
                  </a:lnTo>
                  <a:lnTo>
                    <a:pt x="6379" y="5294"/>
                  </a:lnTo>
                  <a:lnTo>
                    <a:pt x="6463" y="5506"/>
                  </a:lnTo>
                  <a:lnTo>
                    <a:pt x="6511" y="5753"/>
                  </a:lnTo>
                  <a:lnTo>
                    <a:pt x="6463" y="5753"/>
                  </a:lnTo>
                  <a:lnTo>
                    <a:pt x="6379" y="5506"/>
                  </a:lnTo>
                  <a:lnTo>
                    <a:pt x="6307" y="5506"/>
                  </a:lnTo>
                  <a:lnTo>
                    <a:pt x="6235" y="5294"/>
                  </a:lnTo>
                  <a:lnTo>
                    <a:pt x="6235" y="4941"/>
                  </a:lnTo>
                  <a:lnTo>
                    <a:pt x="6163" y="4729"/>
                  </a:lnTo>
                  <a:lnTo>
                    <a:pt x="5887" y="4729"/>
                  </a:lnTo>
                  <a:lnTo>
                    <a:pt x="5887" y="5153"/>
                  </a:lnTo>
                  <a:lnTo>
                    <a:pt x="5959" y="5294"/>
                  </a:lnTo>
                  <a:lnTo>
                    <a:pt x="5959" y="5506"/>
                  </a:lnTo>
                  <a:lnTo>
                    <a:pt x="6043" y="5753"/>
                  </a:lnTo>
                  <a:lnTo>
                    <a:pt x="5959" y="5753"/>
                  </a:lnTo>
                  <a:lnTo>
                    <a:pt x="5959" y="5894"/>
                  </a:lnTo>
                  <a:lnTo>
                    <a:pt x="5887" y="6106"/>
                  </a:lnTo>
                  <a:lnTo>
                    <a:pt x="5814" y="6106"/>
                  </a:lnTo>
                  <a:lnTo>
                    <a:pt x="5742" y="6318"/>
                  </a:lnTo>
                  <a:lnTo>
                    <a:pt x="5394" y="6318"/>
                  </a:lnTo>
                  <a:lnTo>
                    <a:pt x="5394" y="6106"/>
                  </a:lnTo>
                  <a:lnTo>
                    <a:pt x="5670" y="6106"/>
                  </a:lnTo>
                  <a:lnTo>
                    <a:pt x="5670" y="5894"/>
                  </a:lnTo>
                  <a:lnTo>
                    <a:pt x="5742" y="5753"/>
                  </a:lnTo>
                  <a:lnTo>
                    <a:pt x="5742" y="5153"/>
                  </a:lnTo>
                  <a:lnTo>
                    <a:pt x="5670" y="4941"/>
                  </a:lnTo>
                  <a:lnTo>
                    <a:pt x="5598" y="4941"/>
                  </a:lnTo>
                  <a:lnTo>
                    <a:pt x="5538" y="4729"/>
                  </a:lnTo>
                  <a:lnTo>
                    <a:pt x="5538" y="4341"/>
                  </a:lnTo>
                  <a:lnTo>
                    <a:pt x="5322" y="3706"/>
                  </a:lnTo>
                  <a:lnTo>
                    <a:pt x="5178" y="3565"/>
                  </a:lnTo>
                  <a:lnTo>
                    <a:pt x="5178" y="2965"/>
                  </a:lnTo>
                  <a:lnTo>
                    <a:pt x="5118" y="2753"/>
                  </a:lnTo>
                  <a:lnTo>
                    <a:pt x="4901" y="2753"/>
                  </a:lnTo>
                  <a:lnTo>
                    <a:pt x="4901" y="2541"/>
                  </a:lnTo>
                  <a:lnTo>
                    <a:pt x="4974" y="2541"/>
                  </a:lnTo>
                  <a:lnTo>
                    <a:pt x="4974" y="2329"/>
                  </a:lnTo>
                  <a:lnTo>
                    <a:pt x="4745" y="2329"/>
                  </a:lnTo>
                  <a:lnTo>
                    <a:pt x="4745" y="2965"/>
                  </a:lnTo>
                  <a:lnTo>
                    <a:pt x="4697" y="3106"/>
                  </a:lnTo>
                  <a:lnTo>
                    <a:pt x="4745" y="3106"/>
                  </a:lnTo>
                  <a:lnTo>
                    <a:pt x="4745" y="3565"/>
                  </a:lnTo>
                  <a:lnTo>
                    <a:pt x="4625" y="3565"/>
                  </a:lnTo>
                  <a:lnTo>
                    <a:pt x="4697" y="3706"/>
                  </a:lnTo>
                  <a:lnTo>
                    <a:pt x="4697" y="3918"/>
                  </a:lnTo>
                  <a:lnTo>
                    <a:pt x="4745" y="3918"/>
                  </a:lnTo>
                  <a:lnTo>
                    <a:pt x="4745" y="4129"/>
                  </a:lnTo>
                  <a:lnTo>
                    <a:pt x="4829" y="4341"/>
                  </a:lnTo>
                  <a:lnTo>
                    <a:pt x="4829" y="4518"/>
                  </a:lnTo>
                  <a:lnTo>
                    <a:pt x="4974" y="4518"/>
                  </a:lnTo>
                  <a:lnTo>
                    <a:pt x="4974" y="4729"/>
                  </a:lnTo>
                  <a:lnTo>
                    <a:pt x="5118" y="5153"/>
                  </a:lnTo>
                  <a:lnTo>
                    <a:pt x="5118" y="5294"/>
                  </a:lnTo>
                  <a:lnTo>
                    <a:pt x="5046" y="5294"/>
                  </a:lnTo>
                  <a:lnTo>
                    <a:pt x="4974" y="5153"/>
                  </a:lnTo>
                  <a:lnTo>
                    <a:pt x="4745" y="5153"/>
                  </a:lnTo>
                  <a:lnTo>
                    <a:pt x="4625" y="4729"/>
                  </a:lnTo>
                  <a:lnTo>
                    <a:pt x="4553" y="4729"/>
                  </a:lnTo>
                  <a:lnTo>
                    <a:pt x="4553" y="4518"/>
                  </a:lnTo>
                  <a:lnTo>
                    <a:pt x="4133" y="4518"/>
                  </a:lnTo>
                  <a:lnTo>
                    <a:pt x="3988" y="4341"/>
                  </a:lnTo>
                  <a:lnTo>
                    <a:pt x="3856" y="4341"/>
                  </a:lnTo>
                  <a:lnTo>
                    <a:pt x="3712" y="3918"/>
                  </a:lnTo>
                  <a:lnTo>
                    <a:pt x="3640" y="3918"/>
                  </a:lnTo>
                  <a:lnTo>
                    <a:pt x="3640" y="4129"/>
                  </a:lnTo>
                  <a:lnTo>
                    <a:pt x="3712" y="4129"/>
                  </a:lnTo>
                  <a:lnTo>
                    <a:pt x="3712" y="4341"/>
                  </a:lnTo>
                  <a:lnTo>
                    <a:pt x="3784" y="4518"/>
                  </a:lnTo>
                  <a:lnTo>
                    <a:pt x="3904" y="4518"/>
                  </a:lnTo>
                  <a:lnTo>
                    <a:pt x="3988" y="4729"/>
                  </a:lnTo>
                  <a:lnTo>
                    <a:pt x="3988" y="4941"/>
                  </a:lnTo>
                  <a:lnTo>
                    <a:pt x="4061" y="4941"/>
                  </a:lnTo>
                  <a:lnTo>
                    <a:pt x="4061" y="5153"/>
                  </a:lnTo>
                  <a:lnTo>
                    <a:pt x="3904" y="5153"/>
                  </a:lnTo>
                  <a:lnTo>
                    <a:pt x="3904" y="4941"/>
                  </a:lnTo>
                  <a:lnTo>
                    <a:pt x="3640" y="4941"/>
                  </a:lnTo>
                  <a:lnTo>
                    <a:pt x="3568" y="5153"/>
                  </a:lnTo>
                  <a:lnTo>
                    <a:pt x="3484" y="5153"/>
                  </a:lnTo>
                  <a:lnTo>
                    <a:pt x="3436" y="5294"/>
                  </a:lnTo>
                  <a:lnTo>
                    <a:pt x="3147" y="5294"/>
                  </a:lnTo>
                  <a:lnTo>
                    <a:pt x="3147" y="5153"/>
                  </a:lnTo>
                  <a:lnTo>
                    <a:pt x="3220" y="4941"/>
                  </a:lnTo>
                  <a:lnTo>
                    <a:pt x="3015" y="4941"/>
                  </a:lnTo>
                  <a:lnTo>
                    <a:pt x="3015" y="5153"/>
                  </a:lnTo>
                  <a:lnTo>
                    <a:pt x="2943" y="5153"/>
                  </a:lnTo>
                  <a:lnTo>
                    <a:pt x="2943" y="4941"/>
                  </a:lnTo>
                  <a:lnTo>
                    <a:pt x="2871" y="5153"/>
                  </a:lnTo>
                  <a:lnTo>
                    <a:pt x="2799" y="5153"/>
                  </a:lnTo>
                  <a:lnTo>
                    <a:pt x="2727" y="5294"/>
                  </a:lnTo>
                  <a:lnTo>
                    <a:pt x="2643" y="5294"/>
                  </a:lnTo>
                  <a:lnTo>
                    <a:pt x="2643" y="5506"/>
                  </a:lnTo>
                  <a:lnTo>
                    <a:pt x="2595" y="5506"/>
                  </a:lnTo>
                  <a:lnTo>
                    <a:pt x="2523" y="5753"/>
                  </a:lnTo>
                  <a:lnTo>
                    <a:pt x="2523" y="6106"/>
                  </a:lnTo>
                  <a:lnTo>
                    <a:pt x="2222" y="6106"/>
                  </a:lnTo>
                  <a:lnTo>
                    <a:pt x="2150" y="5894"/>
                  </a:lnTo>
                  <a:lnTo>
                    <a:pt x="2150" y="5506"/>
                  </a:lnTo>
                  <a:lnTo>
                    <a:pt x="2222" y="5506"/>
                  </a:lnTo>
                  <a:lnTo>
                    <a:pt x="2222" y="5294"/>
                  </a:lnTo>
                  <a:lnTo>
                    <a:pt x="2150" y="5153"/>
                  </a:lnTo>
                  <a:lnTo>
                    <a:pt x="1958" y="5153"/>
                  </a:lnTo>
                  <a:lnTo>
                    <a:pt x="1958" y="5753"/>
                  </a:lnTo>
                  <a:lnTo>
                    <a:pt x="2030" y="5753"/>
                  </a:lnTo>
                  <a:lnTo>
                    <a:pt x="2030" y="6318"/>
                  </a:lnTo>
                  <a:lnTo>
                    <a:pt x="1958" y="6318"/>
                  </a:lnTo>
                  <a:lnTo>
                    <a:pt x="1886" y="6106"/>
                  </a:lnTo>
                  <a:lnTo>
                    <a:pt x="1802" y="6106"/>
                  </a:lnTo>
                  <a:lnTo>
                    <a:pt x="1730" y="6318"/>
                  </a:lnTo>
                  <a:lnTo>
                    <a:pt x="1682" y="6529"/>
                  </a:lnTo>
                  <a:lnTo>
                    <a:pt x="1610" y="6529"/>
                  </a:lnTo>
                  <a:lnTo>
                    <a:pt x="1610" y="6671"/>
                  </a:lnTo>
                  <a:lnTo>
                    <a:pt x="1538" y="6671"/>
                  </a:lnTo>
                  <a:lnTo>
                    <a:pt x="1538" y="6918"/>
                  </a:lnTo>
                  <a:lnTo>
                    <a:pt x="1610" y="6918"/>
                  </a:lnTo>
                  <a:lnTo>
                    <a:pt x="1610" y="7129"/>
                  </a:lnTo>
                  <a:lnTo>
                    <a:pt x="1682" y="7129"/>
                  </a:lnTo>
                  <a:lnTo>
                    <a:pt x="1682" y="7341"/>
                  </a:lnTo>
                  <a:lnTo>
                    <a:pt x="1382" y="7341"/>
                  </a:lnTo>
                  <a:lnTo>
                    <a:pt x="1382" y="7694"/>
                  </a:lnTo>
                  <a:lnTo>
                    <a:pt x="1189" y="7694"/>
                  </a:lnTo>
                  <a:lnTo>
                    <a:pt x="1117" y="7482"/>
                  </a:lnTo>
                  <a:lnTo>
                    <a:pt x="961" y="7482"/>
                  </a:lnTo>
                  <a:lnTo>
                    <a:pt x="889" y="7341"/>
                  </a:lnTo>
                  <a:lnTo>
                    <a:pt x="889" y="6671"/>
                  </a:lnTo>
                  <a:lnTo>
                    <a:pt x="841" y="6671"/>
                  </a:lnTo>
                  <a:lnTo>
                    <a:pt x="841" y="6529"/>
                  </a:lnTo>
                  <a:lnTo>
                    <a:pt x="769" y="6529"/>
                  </a:lnTo>
                  <a:lnTo>
                    <a:pt x="625" y="6318"/>
                  </a:lnTo>
                  <a:lnTo>
                    <a:pt x="541" y="6106"/>
                  </a:lnTo>
                  <a:lnTo>
                    <a:pt x="420" y="6106"/>
                  </a:lnTo>
                  <a:lnTo>
                    <a:pt x="420" y="5894"/>
                  </a:lnTo>
                  <a:lnTo>
                    <a:pt x="469" y="5894"/>
                  </a:lnTo>
                  <a:lnTo>
                    <a:pt x="541" y="6106"/>
                  </a:lnTo>
                  <a:lnTo>
                    <a:pt x="697" y="6106"/>
                  </a:lnTo>
                  <a:lnTo>
                    <a:pt x="841" y="6318"/>
                  </a:lnTo>
                  <a:lnTo>
                    <a:pt x="889" y="6318"/>
                  </a:lnTo>
                  <a:lnTo>
                    <a:pt x="961" y="6529"/>
                  </a:lnTo>
                  <a:lnTo>
                    <a:pt x="1382" y="6529"/>
                  </a:lnTo>
                  <a:lnTo>
                    <a:pt x="1382" y="6318"/>
                  </a:lnTo>
                  <a:lnTo>
                    <a:pt x="1466" y="6318"/>
                  </a:lnTo>
                  <a:lnTo>
                    <a:pt x="1538" y="6106"/>
                  </a:lnTo>
                  <a:lnTo>
                    <a:pt x="1682" y="5753"/>
                  </a:lnTo>
                  <a:lnTo>
                    <a:pt x="1538" y="5753"/>
                  </a:lnTo>
                  <a:lnTo>
                    <a:pt x="1538" y="5294"/>
                  </a:lnTo>
                  <a:lnTo>
                    <a:pt x="1466" y="5294"/>
                  </a:lnTo>
                  <a:lnTo>
                    <a:pt x="1382" y="5153"/>
                  </a:lnTo>
                  <a:lnTo>
                    <a:pt x="1261" y="5153"/>
                  </a:lnTo>
                  <a:lnTo>
                    <a:pt x="961" y="4729"/>
                  </a:lnTo>
                  <a:lnTo>
                    <a:pt x="420" y="4729"/>
                  </a:lnTo>
                  <a:lnTo>
                    <a:pt x="420" y="4341"/>
                  </a:lnTo>
                  <a:lnTo>
                    <a:pt x="276" y="4341"/>
                  </a:lnTo>
                  <a:lnTo>
                    <a:pt x="276" y="4518"/>
                  </a:lnTo>
                  <a:lnTo>
                    <a:pt x="48" y="4518"/>
                  </a:lnTo>
                  <a:lnTo>
                    <a:pt x="48" y="4729"/>
                  </a:lnTo>
                  <a:lnTo>
                    <a:pt x="0" y="5153"/>
                  </a:lnTo>
                  <a:lnTo>
                    <a:pt x="0" y="5294"/>
                  </a:lnTo>
                  <a:lnTo>
                    <a:pt x="48" y="5294"/>
                  </a:lnTo>
                  <a:lnTo>
                    <a:pt x="120" y="5506"/>
                  </a:lnTo>
                  <a:lnTo>
                    <a:pt x="204" y="5506"/>
                  </a:lnTo>
                  <a:lnTo>
                    <a:pt x="204" y="5753"/>
                  </a:lnTo>
                  <a:lnTo>
                    <a:pt x="120" y="5894"/>
                  </a:lnTo>
                  <a:lnTo>
                    <a:pt x="120" y="6318"/>
                  </a:lnTo>
                  <a:lnTo>
                    <a:pt x="204" y="6529"/>
                  </a:lnTo>
                  <a:lnTo>
                    <a:pt x="276" y="6671"/>
                  </a:lnTo>
                  <a:lnTo>
                    <a:pt x="276" y="7341"/>
                  </a:lnTo>
                  <a:lnTo>
                    <a:pt x="348" y="7482"/>
                  </a:lnTo>
                  <a:lnTo>
                    <a:pt x="420" y="7482"/>
                  </a:lnTo>
                  <a:lnTo>
                    <a:pt x="420" y="7906"/>
                  </a:lnTo>
                  <a:lnTo>
                    <a:pt x="469" y="7906"/>
                  </a:lnTo>
                  <a:lnTo>
                    <a:pt x="541" y="8082"/>
                  </a:lnTo>
                  <a:lnTo>
                    <a:pt x="625" y="8082"/>
                  </a:lnTo>
                  <a:lnTo>
                    <a:pt x="541" y="8294"/>
                  </a:lnTo>
                  <a:lnTo>
                    <a:pt x="541" y="8506"/>
                  </a:lnTo>
                  <a:lnTo>
                    <a:pt x="420" y="8859"/>
                  </a:lnTo>
                  <a:lnTo>
                    <a:pt x="348" y="9318"/>
                  </a:lnTo>
                  <a:lnTo>
                    <a:pt x="276" y="9529"/>
                  </a:lnTo>
                  <a:lnTo>
                    <a:pt x="204" y="9529"/>
                  </a:lnTo>
                  <a:lnTo>
                    <a:pt x="120" y="9671"/>
                  </a:lnTo>
                  <a:lnTo>
                    <a:pt x="204" y="9671"/>
                  </a:lnTo>
                  <a:lnTo>
                    <a:pt x="204" y="9882"/>
                  </a:lnTo>
                  <a:lnTo>
                    <a:pt x="276" y="9882"/>
                  </a:lnTo>
                  <a:lnTo>
                    <a:pt x="276" y="10094"/>
                  </a:lnTo>
                  <a:lnTo>
                    <a:pt x="348" y="10094"/>
                  </a:lnTo>
                  <a:lnTo>
                    <a:pt x="348" y="10235"/>
                  </a:lnTo>
                  <a:lnTo>
                    <a:pt x="276" y="10482"/>
                  </a:lnTo>
                  <a:lnTo>
                    <a:pt x="348" y="10694"/>
                  </a:lnTo>
                  <a:lnTo>
                    <a:pt x="348" y="11859"/>
                  </a:lnTo>
                  <a:lnTo>
                    <a:pt x="420" y="11859"/>
                  </a:lnTo>
                  <a:lnTo>
                    <a:pt x="420" y="12282"/>
                  </a:lnTo>
                  <a:lnTo>
                    <a:pt x="541" y="12424"/>
                  </a:lnTo>
                  <a:lnTo>
                    <a:pt x="625" y="12424"/>
                  </a:lnTo>
                  <a:lnTo>
                    <a:pt x="697" y="12635"/>
                  </a:lnTo>
                  <a:lnTo>
                    <a:pt x="889" y="12635"/>
                  </a:lnTo>
                  <a:lnTo>
                    <a:pt x="1045" y="13659"/>
                  </a:lnTo>
                  <a:lnTo>
                    <a:pt x="1189" y="13871"/>
                  </a:lnTo>
                  <a:lnTo>
                    <a:pt x="1261" y="14012"/>
                  </a:lnTo>
                  <a:lnTo>
                    <a:pt x="1045" y="14012"/>
                  </a:lnTo>
                  <a:lnTo>
                    <a:pt x="1045" y="14259"/>
                  </a:lnTo>
                  <a:lnTo>
                    <a:pt x="1117" y="14471"/>
                  </a:lnTo>
                  <a:lnTo>
                    <a:pt x="1117" y="14824"/>
                  </a:lnTo>
                  <a:lnTo>
                    <a:pt x="1045" y="1482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4" name="Freeform 1358"/>
            <p:cNvSpPr/>
            <p:nvPr/>
          </p:nvSpPr>
          <p:spPr>
            <a:xfrm>
              <a:off x="4369467" y="1138006"/>
              <a:ext cx="171055" cy="9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4" y="12046"/>
                  </a:moveTo>
                  <a:lnTo>
                    <a:pt x="21600" y="21600"/>
                  </a:lnTo>
                  <a:lnTo>
                    <a:pt x="19034" y="19108"/>
                  </a:lnTo>
                  <a:lnTo>
                    <a:pt x="17750" y="16615"/>
                  </a:lnTo>
                  <a:lnTo>
                    <a:pt x="14970" y="19108"/>
                  </a:lnTo>
                  <a:lnTo>
                    <a:pt x="14115" y="19108"/>
                  </a:lnTo>
                  <a:lnTo>
                    <a:pt x="14115" y="16615"/>
                  </a:lnTo>
                  <a:lnTo>
                    <a:pt x="11549" y="16615"/>
                  </a:lnTo>
                  <a:lnTo>
                    <a:pt x="11549" y="14538"/>
                  </a:lnTo>
                  <a:lnTo>
                    <a:pt x="5347" y="14538"/>
                  </a:lnTo>
                  <a:lnTo>
                    <a:pt x="5347" y="7062"/>
                  </a:lnTo>
                  <a:lnTo>
                    <a:pt x="4063" y="7062"/>
                  </a:lnTo>
                  <a:lnTo>
                    <a:pt x="4063" y="5400"/>
                  </a:lnTo>
                  <a:lnTo>
                    <a:pt x="2780" y="2908"/>
                  </a:lnTo>
                  <a:lnTo>
                    <a:pt x="1497" y="2908"/>
                  </a:lnTo>
                  <a:lnTo>
                    <a:pt x="0" y="0"/>
                  </a:lnTo>
                  <a:lnTo>
                    <a:pt x="1497" y="2908"/>
                  </a:lnTo>
                  <a:lnTo>
                    <a:pt x="4063" y="2908"/>
                  </a:lnTo>
                  <a:lnTo>
                    <a:pt x="6630" y="5400"/>
                  </a:lnTo>
                  <a:lnTo>
                    <a:pt x="8982" y="2908"/>
                  </a:lnTo>
                  <a:lnTo>
                    <a:pt x="10265" y="5400"/>
                  </a:lnTo>
                  <a:lnTo>
                    <a:pt x="12832" y="7062"/>
                  </a:lnTo>
                  <a:lnTo>
                    <a:pt x="16467" y="7062"/>
                  </a:lnTo>
                  <a:lnTo>
                    <a:pt x="19034" y="1204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5" name="Freeform 1359"/>
            <p:cNvSpPr/>
            <p:nvPr/>
          </p:nvSpPr>
          <p:spPr>
            <a:xfrm>
              <a:off x="4369467" y="1138006"/>
              <a:ext cx="171055" cy="9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4" y="12046"/>
                  </a:moveTo>
                  <a:lnTo>
                    <a:pt x="21600" y="21600"/>
                  </a:lnTo>
                  <a:lnTo>
                    <a:pt x="19034" y="19108"/>
                  </a:lnTo>
                  <a:lnTo>
                    <a:pt x="17750" y="16615"/>
                  </a:lnTo>
                  <a:lnTo>
                    <a:pt x="14970" y="19108"/>
                  </a:lnTo>
                  <a:lnTo>
                    <a:pt x="14115" y="19108"/>
                  </a:lnTo>
                  <a:lnTo>
                    <a:pt x="14115" y="16615"/>
                  </a:lnTo>
                  <a:lnTo>
                    <a:pt x="11549" y="16615"/>
                  </a:lnTo>
                  <a:lnTo>
                    <a:pt x="11549" y="14538"/>
                  </a:lnTo>
                  <a:lnTo>
                    <a:pt x="5347" y="14538"/>
                  </a:lnTo>
                  <a:lnTo>
                    <a:pt x="5347" y="7062"/>
                  </a:lnTo>
                  <a:lnTo>
                    <a:pt x="4063" y="7062"/>
                  </a:lnTo>
                  <a:lnTo>
                    <a:pt x="4063" y="5400"/>
                  </a:lnTo>
                  <a:lnTo>
                    <a:pt x="2780" y="2908"/>
                  </a:lnTo>
                  <a:lnTo>
                    <a:pt x="1497" y="2908"/>
                  </a:lnTo>
                  <a:lnTo>
                    <a:pt x="0" y="0"/>
                  </a:lnTo>
                  <a:lnTo>
                    <a:pt x="1497" y="2908"/>
                  </a:lnTo>
                  <a:lnTo>
                    <a:pt x="4063" y="2908"/>
                  </a:lnTo>
                  <a:lnTo>
                    <a:pt x="6630" y="5400"/>
                  </a:lnTo>
                  <a:lnTo>
                    <a:pt x="8982" y="2908"/>
                  </a:lnTo>
                  <a:lnTo>
                    <a:pt x="10265" y="5400"/>
                  </a:lnTo>
                  <a:lnTo>
                    <a:pt x="12832" y="7062"/>
                  </a:lnTo>
                  <a:lnTo>
                    <a:pt x="16467" y="7062"/>
                  </a:lnTo>
                  <a:lnTo>
                    <a:pt x="19034" y="1204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6" name="Freeform 1360"/>
            <p:cNvSpPr/>
            <p:nvPr/>
          </p:nvSpPr>
          <p:spPr>
            <a:xfrm>
              <a:off x="4499874" y="1190894"/>
              <a:ext cx="118553" cy="11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832"/>
                  </a:moveTo>
                  <a:lnTo>
                    <a:pt x="1851" y="9406"/>
                  </a:lnTo>
                  <a:lnTo>
                    <a:pt x="3703" y="11497"/>
                  </a:lnTo>
                  <a:lnTo>
                    <a:pt x="3703" y="13587"/>
                  </a:lnTo>
                  <a:lnTo>
                    <a:pt x="5554" y="17419"/>
                  </a:lnTo>
                  <a:lnTo>
                    <a:pt x="7406" y="17419"/>
                  </a:lnTo>
                  <a:lnTo>
                    <a:pt x="7406" y="19510"/>
                  </a:lnTo>
                  <a:lnTo>
                    <a:pt x="8640" y="19510"/>
                  </a:lnTo>
                  <a:lnTo>
                    <a:pt x="8640" y="21600"/>
                  </a:lnTo>
                  <a:lnTo>
                    <a:pt x="10800" y="21600"/>
                  </a:lnTo>
                  <a:lnTo>
                    <a:pt x="10800" y="19510"/>
                  </a:lnTo>
                  <a:lnTo>
                    <a:pt x="12651" y="19510"/>
                  </a:lnTo>
                  <a:lnTo>
                    <a:pt x="12651" y="16026"/>
                  </a:lnTo>
                  <a:lnTo>
                    <a:pt x="14503" y="13587"/>
                  </a:lnTo>
                  <a:lnTo>
                    <a:pt x="18206" y="13587"/>
                  </a:lnTo>
                  <a:lnTo>
                    <a:pt x="18206" y="16026"/>
                  </a:lnTo>
                  <a:lnTo>
                    <a:pt x="18206" y="13587"/>
                  </a:lnTo>
                  <a:lnTo>
                    <a:pt x="19440" y="13587"/>
                  </a:lnTo>
                  <a:lnTo>
                    <a:pt x="19440" y="11497"/>
                  </a:lnTo>
                  <a:lnTo>
                    <a:pt x="21600" y="9406"/>
                  </a:lnTo>
                  <a:lnTo>
                    <a:pt x="21600" y="8013"/>
                  </a:lnTo>
                  <a:lnTo>
                    <a:pt x="19440" y="8013"/>
                  </a:lnTo>
                  <a:lnTo>
                    <a:pt x="19440" y="5923"/>
                  </a:lnTo>
                  <a:lnTo>
                    <a:pt x="18206" y="5923"/>
                  </a:lnTo>
                  <a:lnTo>
                    <a:pt x="16354" y="3832"/>
                  </a:lnTo>
                  <a:lnTo>
                    <a:pt x="14503" y="3832"/>
                  </a:lnTo>
                  <a:lnTo>
                    <a:pt x="14503" y="2090"/>
                  </a:lnTo>
                  <a:lnTo>
                    <a:pt x="10800" y="5923"/>
                  </a:lnTo>
                  <a:lnTo>
                    <a:pt x="8640" y="3832"/>
                  </a:lnTo>
                  <a:lnTo>
                    <a:pt x="1851" y="0"/>
                  </a:lnTo>
                  <a:lnTo>
                    <a:pt x="3703" y="0"/>
                  </a:lnTo>
                  <a:lnTo>
                    <a:pt x="5554" y="8013"/>
                  </a:lnTo>
                  <a:lnTo>
                    <a:pt x="1851" y="3832"/>
                  </a:lnTo>
                  <a:lnTo>
                    <a:pt x="0" y="383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7" name="Freeform 1361"/>
            <p:cNvSpPr/>
            <p:nvPr/>
          </p:nvSpPr>
          <p:spPr>
            <a:xfrm>
              <a:off x="4499874" y="1190894"/>
              <a:ext cx="118553" cy="11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832"/>
                  </a:moveTo>
                  <a:lnTo>
                    <a:pt x="1851" y="9406"/>
                  </a:lnTo>
                  <a:lnTo>
                    <a:pt x="3703" y="11497"/>
                  </a:lnTo>
                  <a:lnTo>
                    <a:pt x="3703" y="13587"/>
                  </a:lnTo>
                  <a:lnTo>
                    <a:pt x="5554" y="17419"/>
                  </a:lnTo>
                  <a:lnTo>
                    <a:pt x="7406" y="17419"/>
                  </a:lnTo>
                  <a:lnTo>
                    <a:pt x="7406" y="19510"/>
                  </a:lnTo>
                  <a:lnTo>
                    <a:pt x="8640" y="19510"/>
                  </a:lnTo>
                  <a:lnTo>
                    <a:pt x="8640" y="21600"/>
                  </a:lnTo>
                  <a:lnTo>
                    <a:pt x="10800" y="21600"/>
                  </a:lnTo>
                  <a:lnTo>
                    <a:pt x="10800" y="19510"/>
                  </a:lnTo>
                  <a:lnTo>
                    <a:pt x="12651" y="19510"/>
                  </a:lnTo>
                  <a:lnTo>
                    <a:pt x="12651" y="16026"/>
                  </a:lnTo>
                  <a:lnTo>
                    <a:pt x="14503" y="13587"/>
                  </a:lnTo>
                  <a:lnTo>
                    <a:pt x="18206" y="13587"/>
                  </a:lnTo>
                  <a:lnTo>
                    <a:pt x="18206" y="16026"/>
                  </a:lnTo>
                  <a:lnTo>
                    <a:pt x="18206" y="13587"/>
                  </a:lnTo>
                  <a:lnTo>
                    <a:pt x="19440" y="13587"/>
                  </a:lnTo>
                  <a:lnTo>
                    <a:pt x="19440" y="11497"/>
                  </a:lnTo>
                  <a:lnTo>
                    <a:pt x="21600" y="9406"/>
                  </a:lnTo>
                  <a:lnTo>
                    <a:pt x="21600" y="8013"/>
                  </a:lnTo>
                  <a:lnTo>
                    <a:pt x="19440" y="8013"/>
                  </a:lnTo>
                  <a:lnTo>
                    <a:pt x="19440" y="5923"/>
                  </a:lnTo>
                  <a:lnTo>
                    <a:pt x="18206" y="5923"/>
                  </a:lnTo>
                  <a:lnTo>
                    <a:pt x="16354" y="3832"/>
                  </a:lnTo>
                  <a:lnTo>
                    <a:pt x="14503" y="3832"/>
                  </a:lnTo>
                  <a:lnTo>
                    <a:pt x="14503" y="2090"/>
                  </a:lnTo>
                  <a:lnTo>
                    <a:pt x="10800" y="5923"/>
                  </a:lnTo>
                  <a:lnTo>
                    <a:pt x="8640" y="3832"/>
                  </a:lnTo>
                  <a:lnTo>
                    <a:pt x="1851" y="0"/>
                  </a:lnTo>
                  <a:lnTo>
                    <a:pt x="3703" y="0"/>
                  </a:lnTo>
                  <a:lnTo>
                    <a:pt x="5554" y="8013"/>
                  </a:lnTo>
                  <a:lnTo>
                    <a:pt x="1851" y="3832"/>
                  </a:lnTo>
                  <a:lnTo>
                    <a:pt x="0" y="3832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8" name="Freeform 1362"/>
            <p:cNvSpPr/>
            <p:nvPr/>
          </p:nvSpPr>
          <p:spPr>
            <a:xfrm>
              <a:off x="4726815" y="1077823"/>
              <a:ext cx="418321" cy="26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79" y="20718"/>
                  </a:moveTo>
                  <a:lnTo>
                    <a:pt x="14866" y="19690"/>
                  </a:lnTo>
                  <a:lnTo>
                    <a:pt x="13817" y="19690"/>
                  </a:lnTo>
                  <a:lnTo>
                    <a:pt x="11806" y="18220"/>
                  </a:lnTo>
                  <a:lnTo>
                    <a:pt x="11281" y="17339"/>
                  </a:lnTo>
                  <a:lnTo>
                    <a:pt x="9707" y="15869"/>
                  </a:lnTo>
                  <a:lnTo>
                    <a:pt x="9357" y="13959"/>
                  </a:lnTo>
                  <a:lnTo>
                    <a:pt x="8220" y="12490"/>
                  </a:lnTo>
                  <a:lnTo>
                    <a:pt x="7171" y="12490"/>
                  </a:lnTo>
                  <a:lnTo>
                    <a:pt x="6296" y="11608"/>
                  </a:lnTo>
                  <a:lnTo>
                    <a:pt x="5684" y="9992"/>
                  </a:lnTo>
                  <a:lnTo>
                    <a:pt x="4635" y="8229"/>
                  </a:lnTo>
                  <a:lnTo>
                    <a:pt x="3585" y="7347"/>
                  </a:lnTo>
                  <a:lnTo>
                    <a:pt x="3061" y="9110"/>
                  </a:lnTo>
                  <a:lnTo>
                    <a:pt x="2623" y="9992"/>
                  </a:lnTo>
                  <a:lnTo>
                    <a:pt x="2623" y="11608"/>
                  </a:lnTo>
                  <a:lnTo>
                    <a:pt x="1049" y="11608"/>
                  </a:lnTo>
                  <a:lnTo>
                    <a:pt x="0" y="1616"/>
                  </a:lnTo>
                  <a:lnTo>
                    <a:pt x="2623" y="0"/>
                  </a:lnTo>
                  <a:lnTo>
                    <a:pt x="5160" y="1616"/>
                  </a:lnTo>
                  <a:lnTo>
                    <a:pt x="7696" y="5878"/>
                  </a:lnTo>
                  <a:lnTo>
                    <a:pt x="11281" y="5878"/>
                  </a:lnTo>
                  <a:lnTo>
                    <a:pt x="12768" y="8229"/>
                  </a:lnTo>
                  <a:lnTo>
                    <a:pt x="14342" y="12490"/>
                  </a:lnTo>
                  <a:lnTo>
                    <a:pt x="15479" y="11608"/>
                  </a:lnTo>
                  <a:lnTo>
                    <a:pt x="16353" y="13078"/>
                  </a:lnTo>
                  <a:lnTo>
                    <a:pt x="16878" y="12490"/>
                  </a:lnTo>
                  <a:lnTo>
                    <a:pt x="17402" y="10727"/>
                  </a:lnTo>
                  <a:lnTo>
                    <a:pt x="18539" y="9110"/>
                  </a:lnTo>
                  <a:lnTo>
                    <a:pt x="18889" y="9110"/>
                  </a:lnTo>
                  <a:lnTo>
                    <a:pt x="18539" y="10727"/>
                  </a:lnTo>
                  <a:lnTo>
                    <a:pt x="19414" y="12490"/>
                  </a:lnTo>
                  <a:lnTo>
                    <a:pt x="19938" y="11608"/>
                  </a:lnTo>
                  <a:lnTo>
                    <a:pt x="21075" y="12490"/>
                  </a:lnTo>
                  <a:lnTo>
                    <a:pt x="21600" y="13078"/>
                  </a:lnTo>
                  <a:lnTo>
                    <a:pt x="21075" y="14841"/>
                  </a:lnTo>
                  <a:lnTo>
                    <a:pt x="18889" y="14841"/>
                  </a:lnTo>
                  <a:lnTo>
                    <a:pt x="18889" y="13078"/>
                  </a:lnTo>
                  <a:lnTo>
                    <a:pt x="18539" y="12490"/>
                  </a:lnTo>
                  <a:lnTo>
                    <a:pt x="17402" y="13078"/>
                  </a:lnTo>
                  <a:lnTo>
                    <a:pt x="17402" y="13959"/>
                  </a:lnTo>
                  <a:lnTo>
                    <a:pt x="16353" y="15869"/>
                  </a:lnTo>
                  <a:lnTo>
                    <a:pt x="15479" y="16457"/>
                  </a:lnTo>
                  <a:lnTo>
                    <a:pt x="16353" y="18220"/>
                  </a:lnTo>
                  <a:lnTo>
                    <a:pt x="16878" y="18220"/>
                  </a:lnTo>
                  <a:lnTo>
                    <a:pt x="16878" y="21600"/>
                  </a:lnTo>
                  <a:lnTo>
                    <a:pt x="15479" y="21600"/>
                  </a:lnTo>
                  <a:lnTo>
                    <a:pt x="15479" y="20718"/>
                  </a:lnTo>
                  <a:lnTo>
                    <a:pt x="14866" y="20718"/>
                  </a:lnTo>
                  <a:lnTo>
                    <a:pt x="15479" y="2071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9" name="Freeform 1363"/>
            <p:cNvSpPr/>
            <p:nvPr/>
          </p:nvSpPr>
          <p:spPr>
            <a:xfrm>
              <a:off x="4726815" y="1077823"/>
              <a:ext cx="418321" cy="26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79" y="20718"/>
                  </a:moveTo>
                  <a:lnTo>
                    <a:pt x="14866" y="19690"/>
                  </a:lnTo>
                  <a:lnTo>
                    <a:pt x="13817" y="19690"/>
                  </a:lnTo>
                  <a:lnTo>
                    <a:pt x="11806" y="18220"/>
                  </a:lnTo>
                  <a:lnTo>
                    <a:pt x="11281" y="17339"/>
                  </a:lnTo>
                  <a:lnTo>
                    <a:pt x="9707" y="15869"/>
                  </a:lnTo>
                  <a:lnTo>
                    <a:pt x="9357" y="13959"/>
                  </a:lnTo>
                  <a:lnTo>
                    <a:pt x="8220" y="12490"/>
                  </a:lnTo>
                  <a:lnTo>
                    <a:pt x="7171" y="12490"/>
                  </a:lnTo>
                  <a:lnTo>
                    <a:pt x="6296" y="11608"/>
                  </a:lnTo>
                  <a:lnTo>
                    <a:pt x="5684" y="9992"/>
                  </a:lnTo>
                  <a:lnTo>
                    <a:pt x="4635" y="8229"/>
                  </a:lnTo>
                  <a:lnTo>
                    <a:pt x="3585" y="7347"/>
                  </a:lnTo>
                  <a:lnTo>
                    <a:pt x="3061" y="9110"/>
                  </a:lnTo>
                  <a:lnTo>
                    <a:pt x="2623" y="9992"/>
                  </a:lnTo>
                  <a:lnTo>
                    <a:pt x="2623" y="11608"/>
                  </a:lnTo>
                  <a:lnTo>
                    <a:pt x="1049" y="11608"/>
                  </a:lnTo>
                  <a:lnTo>
                    <a:pt x="0" y="1616"/>
                  </a:lnTo>
                  <a:lnTo>
                    <a:pt x="2623" y="0"/>
                  </a:lnTo>
                  <a:lnTo>
                    <a:pt x="5160" y="1616"/>
                  </a:lnTo>
                  <a:lnTo>
                    <a:pt x="7696" y="5878"/>
                  </a:lnTo>
                  <a:lnTo>
                    <a:pt x="11281" y="5878"/>
                  </a:lnTo>
                  <a:lnTo>
                    <a:pt x="12768" y="8229"/>
                  </a:lnTo>
                  <a:lnTo>
                    <a:pt x="14342" y="12490"/>
                  </a:lnTo>
                  <a:lnTo>
                    <a:pt x="15479" y="11608"/>
                  </a:lnTo>
                  <a:lnTo>
                    <a:pt x="16353" y="13078"/>
                  </a:lnTo>
                  <a:lnTo>
                    <a:pt x="16878" y="12490"/>
                  </a:lnTo>
                  <a:lnTo>
                    <a:pt x="17402" y="10727"/>
                  </a:lnTo>
                  <a:lnTo>
                    <a:pt x="18539" y="9110"/>
                  </a:lnTo>
                  <a:lnTo>
                    <a:pt x="18889" y="9110"/>
                  </a:lnTo>
                  <a:lnTo>
                    <a:pt x="18539" y="10727"/>
                  </a:lnTo>
                  <a:lnTo>
                    <a:pt x="19414" y="12490"/>
                  </a:lnTo>
                  <a:lnTo>
                    <a:pt x="19938" y="11608"/>
                  </a:lnTo>
                  <a:lnTo>
                    <a:pt x="21075" y="12490"/>
                  </a:lnTo>
                  <a:lnTo>
                    <a:pt x="21600" y="13078"/>
                  </a:lnTo>
                  <a:lnTo>
                    <a:pt x="21075" y="14841"/>
                  </a:lnTo>
                  <a:lnTo>
                    <a:pt x="18889" y="14841"/>
                  </a:lnTo>
                  <a:lnTo>
                    <a:pt x="18889" y="13078"/>
                  </a:lnTo>
                  <a:lnTo>
                    <a:pt x="18539" y="12490"/>
                  </a:lnTo>
                  <a:lnTo>
                    <a:pt x="17402" y="13078"/>
                  </a:lnTo>
                  <a:lnTo>
                    <a:pt x="17402" y="13959"/>
                  </a:lnTo>
                  <a:lnTo>
                    <a:pt x="16353" y="15869"/>
                  </a:lnTo>
                  <a:lnTo>
                    <a:pt x="15479" y="16457"/>
                  </a:lnTo>
                  <a:lnTo>
                    <a:pt x="16353" y="18220"/>
                  </a:lnTo>
                  <a:lnTo>
                    <a:pt x="16878" y="18220"/>
                  </a:lnTo>
                  <a:lnTo>
                    <a:pt x="16878" y="21600"/>
                  </a:lnTo>
                  <a:lnTo>
                    <a:pt x="15479" y="21600"/>
                  </a:lnTo>
                  <a:lnTo>
                    <a:pt x="15479" y="20718"/>
                  </a:lnTo>
                  <a:lnTo>
                    <a:pt x="14866" y="20718"/>
                  </a:lnTo>
                  <a:lnTo>
                    <a:pt x="15479" y="2071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0" name="Freeform 1364"/>
            <p:cNvSpPr/>
            <p:nvPr/>
          </p:nvSpPr>
          <p:spPr>
            <a:xfrm>
              <a:off x="5026581" y="1232840"/>
              <a:ext cx="204927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2" y="3000"/>
                  </a:moveTo>
                  <a:lnTo>
                    <a:pt x="4998" y="6900"/>
                  </a:lnTo>
                  <a:lnTo>
                    <a:pt x="6248" y="8100"/>
                  </a:lnTo>
                  <a:lnTo>
                    <a:pt x="9104" y="8100"/>
                  </a:lnTo>
                  <a:lnTo>
                    <a:pt x="12496" y="9900"/>
                  </a:lnTo>
                  <a:lnTo>
                    <a:pt x="14281" y="8100"/>
                  </a:lnTo>
                  <a:lnTo>
                    <a:pt x="17673" y="8100"/>
                  </a:lnTo>
                  <a:lnTo>
                    <a:pt x="17673" y="11700"/>
                  </a:lnTo>
                  <a:lnTo>
                    <a:pt x="19458" y="11700"/>
                  </a:lnTo>
                  <a:lnTo>
                    <a:pt x="20529" y="13500"/>
                  </a:lnTo>
                  <a:lnTo>
                    <a:pt x="20529" y="16800"/>
                  </a:lnTo>
                  <a:lnTo>
                    <a:pt x="21600" y="18600"/>
                  </a:lnTo>
                  <a:lnTo>
                    <a:pt x="15352" y="18600"/>
                  </a:lnTo>
                  <a:lnTo>
                    <a:pt x="15352" y="19800"/>
                  </a:lnTo>
                  <a:lnTo>
                    <a:pt x="14281" y="19800"/>
                  </a:lnTo>
                  <a:lnTo>
                    <a:pt x="14281" y="21600"/>
                  </a:lnTo>
                  <a:lnTo>
                    <a:pt x="13210" y="21600"/>
                  </a:lnTo>
                  <a:lnTo>
                    <a:pt x="13210" y="18600"/>
                  </a:lnTo>
                  <a:lnTo>
                    <a:pt x="12496" y="16800"/>
                  </a:lnTo>
                  <a:lnTo>
                    <a:pt x="12496" y="13500"/>
                  </a:lnTo>
                  <a:lnTo>
                    <a:pt x="11425" y="13500"/>
                  </a:lnTo>
                  <a:lnTo>
                    <a:pt x="11425" y="11700"/>
                  </a:lnTo>
                  <a:lnTo>
                    <a:pt x="10175" y="11700"/>
                  </a:lnTo>
                  <a:lnTo>
                    <a:pt x="10175" y="13500"/>
                  </a:lnTo>
                  <a:lnTo>
                    <a:pt x="9104" y="13500"/>
                  </a:lnTo>
                  <a:lnTo>
                    <a:pt x="9104" y="16800"/>
                  </a:lnTo>
                  <a:lnTo>
                    <a:pt x="8033" y="16800"/>
                  </a:lnTo>
                  <a:lnTo>
                    <a:pt x="8033" y="18600"/>
                  </a:lnTo>
                  <a:lnTo>
                    <a:pt x="6962" y="18600"/>
                  </a:lnTo>
                  <a:lnTo>
                    <a:pt x="6962" y="19800"/>
                  </a:lnTo>
                  <a:lnTo>
                    <a:pt x="2856" y="19800"/>
                  </a:lnTo>
                  <a:lnTo>
                    <a:pt x="2856" y="18600"/>
                  </a:lnTo>
                  <a:lnTo>
                    <a:pt x="1785" y="18600"/>
                  </a:lnTo>
                  <a:lnTo>
                    <a:pt x="2856" y="18600"/>
                  </a:lnTo>
                  <a:lnTo>
                    <a:pt x="2856" y="11700"/>
                  </a:lnTo>
                  <a:lnTo>
                    <a:pt x="1785" y="11700"/>
                  </a:lnTo>
                  <a:lnTo>
                    <a:pt x="0" y="8100"/>
                  </a:lnTo>
                  <a:lnTo>
                    <a:pt x="1785" y="6900"/>
                  </a:lnTo>
                  <a:lnTo>
                    <a:pt x="3927" y="3000"/>
                  </a:lnTo>
                  <a:lnTo>
                    <a:pt x="3927" y="1200"/>
                  </a:lnTo>
                  <a:lnTo>
                    <a:pt x="6248" y="0"/>
                  </a:lnTo>
                  <a:lnTo>
                    <a:pt x="6962" y="1200"/>
                  </a:lnTo>
                  <a:lnTo>
                    <a:pt x="6962" y="30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1" name="Freeform 1365"/>
            <p:cNvSpPr/>
            <p:nvPr/>
          </p:nvSpPr>
          <p:spPr>
            <a:xfrm>
              <a:off x="5026581" y="1232840"/>
              <a:ext cx="204927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2" y="3000"/>
                  </a:moveTo>
                  <a:lnTo>
                    <a:pt x="4998" y="6900"/>
                  </a:lnTo>
                  <a:lnTo>
                    <a:pt x="6248" y="8100"/>
                  </a:lnTo>
                  <a:lnTo>
                    <a:pt x="9104" y="8100"/>
                  </a:lnTo>
                  <a:lnTo>
                    <a:pt x="12496" y="9900"/>
                  </a:lnTo>
                  <a:lnTo>
                    <a:pt x="14281" y="8100"/>
                  </a:lnTo>
                  <a:lnTo>
                    <a:pt x="17673" y="8100"/>
                  </a:lnTo>
                  <a:lnTo>
                    <a:pt x="17673" y="11700"/>
                  </a:lnTo>
                  <a:lnTo>
                    <a:pt x="19458" y="11700"/>
                  </a:lnTo>
                  <a:lnTo>
                    <a:pt x="20529" y="13500"/>
                  </a:lnTo>
                  <a:lnTo>
                    <a:pt x="20529" y="16800"/>
                  </a:lnTo>
                  <a:lnTo>
                    <a:pt x="21600" y="18600"/>
                  </a:lnTo>
                  <a:lnTo>
                    <a:pt x="15352" y="18600"/>
                  </a:lnTo>
                  <a:lnTo>
                    <a:pt x="15352" y="19800"/>
                  </a:lnTo>
                  <a:lnTo>
                    <a:pt x="14281" y="19800"/>
                  </a:lnTo>
                  <a:lnTo>
                    <a:pt x="14281" y="21600"/>
                  </a:lnTo>
                  <a:lnTo>
                    <a:pt x="13210" y="21600"/>
                  </a:lnTo>
                  <a:lnTo>
                    <a:pt x="13210" y="18600"/>
                  </a:lnTo>
                  <a:lnTo>
                    <a:pt x="12496" y="16800"/>
                  </a:lnTo>
                  <a:lnTo>
                    <a:pt x="12496" y="13500"/>
                  </a:lnTo>
                  <a:lnTo>
                    <a:pt x="11425" y="13500"/>
                  </a:lnTo>
                  <a:lnTo>
                    <a:pt x="11425" y="11700"/>
                  </a:lnTo>
                  <a:lnTo>
                    <a:pt x="10175" y="11700"/>
                  </a:lnTo>
                  <a:lnTo>
                    <a:pt x="10175" y="13500"/>
                  </a:lnTo>
                  <a:lnTo>
                    <a:pt x="9104" y="13500"/>
                  </a:lnTo>
                  <a:lnTo>
                    <a:pt x="9104" y="16800"/>
                  </a:lnTo>
                  <a:lnTo>
                    <a:pt x="8033" y="16800"/>
                  </a:lnTo>
                  <a:lnTo>
                    <a:pt x="8033" y="18600"/>
                  </a:lnTo>
                  <a:lnTo>
                    <a:pt x="6962" y="18600"/>
                  </a:lnTo>
                  <a:lnTo>
                    <a:pt x="6962" y="19800"/>
                  </a:lnTo>
                  <a:lnTo>
                    <a:pt x="2856" y="19800"/>
                  </a:lnTo>
                  <a:lnTo>
                    <a:pt x="2856" y="18600"/>
                  </a:lnTo>
                  <a:lnTo>
                    <a:pt x="1785" y="18600"/>
                  </a:lnTo>
                  <a:lnTo>
                    <a:pt x="2856" y="18600"/>
                  </a:lnTo>
                  <a:lnTo>
                    <a:pt x="2856" y="11700"/>
                  </a:lnTo>
                  <a:lnTo>
                    <a:pt x="1785" y="11700"/>
                  </a:lnTo>
                  <a:lnTo>
                    <a:pt x="0" y="8100"/>
                  </a:lnTo>
                  <a:lnTo>
                    <a:pt x="1785" y="6900"/>
                  </a:lnTo>
                  <a:lnTo>
                    <a:pt x="3927" y="3000"/>
                  </a:lnTo>
                  <a:lnTo>
                    <a:pt x="3927" y="1200"/>
                  </a:lnTo>
                  <a:lnTo>
                    <a:pt x="6248" y="0"/>
                  </a:lnTo>
                  <a:lnTo>
                    <a:pt x="6962" y="1200"/>
                  </a:lnTo>
                  <a:lnTo>
                    <a:pt x="6962" y="30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2" name="Freeform 1366"/>
            <p:cNvSpPr/>
            <p:nvPr/>
          </p:nvSpPr>
          <p:spPr>
            <a:xfrm>
              <a:off x="5063839" y="1161714"/>
              <a:ext cx="237106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23" y="16500"/>
                  </a:moveTo>
                  <a:lnTo>
                    <a:pt x="6480" y="16500"/>
                  </a:lnTo>
                  <a:lnTo>
                    <a:pt x="7406" y="12900"/>
                  </a:lnTo>
                  <a:lnTo>
                    <a:pt x="5400" y="11700"/>
                  </a:lnTo>
                  <a:lnTo>
                    <a:pt x="4474" y="9900"/>
                  </a:lnTo>
                  <a:lnTo>
                    <a:pt x="3549" y="11700"/>
                  </a:lnTo>
                  <a:lnTo>
                    <a:pt x="2006" y="8100"/>
                  </a:lnTo>
                  <a:lnTo>
                    <a:pt x="2623" y="4800"/>
                  </a:lnTo>
                  <a:lnTo>
                    <a:pt x="2006" y="4800"/>
                  </a:lnTo>
                  <a:lnTo>
                    <a:pt x="3549" y="1200"/>
                  </a:lnTo>
                  <a:lnTo>
                    <a:pt x="4474" y="1200"/>
                  </a:lnTo>
                  <a:lnTo>
                    <a:pt x="7406" y="4800"/>
                  </a:lnTo>
                  <a:lnTo>
                    <a:pt x="8023" y="0"/>
                  </a:lnTo>
                  <a:lnTo>
                    <a:pt x="9874" y="1200"/>
                  </a:lnTo>
                  <a:lnTo>
                    <a:pt x="18206" y="1200"/>
                  </a:lnTo>
                  <a:lnTo>
                    <a:pt x="20674" y="4800"/>
                  </a:lnTo>
                  <a:lnTo>
                    <a:pt x="21600" y="4800"/>
                  </a:lnTo>
                  <a:lnTo>
                    <a:pt x="20674" y="6600"/>
                  </a:lnTo>
                  <a:lnTo>
                    <a:pt x="20674" y="8100"/>
                  </a:lnTo>
                  <a:lnTo>
                    <a:pt x="19749" y="8100"/>
                  </a:lnTo>
                  <a:lnTo>
                    <a:pt x="18823" y="9900"/>
                  </a:lnTo>
                  <a:lnTo>
                    <a:pt x="16200" y="9900"/>
                  </a:lnTo>
                  <a:lnTo>
                    <a:pt x="16200" y="11700"/>
                  </a:lnTo>
                  <a:lnTo>
                    <a:pt x="15274" y="11700"/>
                  </a:lnTo>
                  <a:lnTo>
                    <a:pt x="15274" y="12900"/>
                  </a:lnTo>
                  <a:lnTo>
                    <a:pt x="14349" y="12900"/>
                  </a:lnTo>
                  <a:lnTo>
                    <a:pt x="13423" y="14700"/>
                  </a:lnTo>
                  <a:lnTo>
                    <a:pt x="10800" y="14700"/>
                  </a:lnTo>
                  <a:lnTo>
                    <a:pt x="10800" y="18600"/>
                  </a:lnTo>
                  <a:lnTo>
                    <a:pt x="11880" y="18600"/>
                  </a:lnTo>
                  <a:lnTo>
                    <a:pt x="11880" y="19800"/>
                  </a:lnTo>
                  <a:lnTo>
                    <a:pt x="8949" y="19800"/>
                  </a:lnTo>
                  <a:lnTo>
                    <a:pt x="7406" y="21600"/>
                  </a:lnTo>
                  <a:lnTo>
                    <a:pt x="4474" y="19800"/>
                  </a:lnTo>
                  <a:lnTo>
                    <a:pt x="926" y="19800"/>
                  </a:lnTo>
                  <a:lnTo>
                    <a:pt x="0" y="18600"/>
                  </a:lnTo>
                  <a:lnTo>
                    <a:pt x="2623" y="14700"/>
                  </a:lnTo>
                  <a:lnTo>
                    <a:pt x="2623" y="16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3" name="Freeform 1367"/>
            <p:cNvSpPr/>
            <p:nvPr/>
          </p:nvSpPr>
          <p:spPr>
            <a:xfrm>
              <a:off x="5063839" y="1161714"/>
              <a:ext cx="237106" cy="13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23" y="16500"/>
                  </a:moveTo>
                  <a:lnTo>
                    <a:pt x="6480" y="16500"/>
                  </a:lnTo>
                  <a:lnTo>
                    <a:pt x="7406" y="12900"/>
                  </a:lnTo>
                  <a:lnTo>
                    <a:pt x="5400" y="11700"/>
                  </a:lnTo>
                  <a:lnTo>
                    <a:pt x="4474" y="9900"/>
                  </a:lnTo>
                  <a:lnTo>
                    <a:pt x="3549" y="11700"/>
                  </a:lnTo>
                  <a:lnTo>
                    <a:pt x="2006" y="8100"/>
                  </a:lnTo>
                  <a:lnTo>
                    <a:pt x="2623" y="4800"/>
                  </a:lnTo>
                  <a:lnTo>
                    <a:pt x="2006" y="4800"/>
                  </a:lnTo>
                  <a:lnTo>
                    <a:pt x="3549" y="1200"/>
                  </a:lnTo>
                  <a:lnTo>
                    <a:pt x="4474" y="1200"/>
                  </a:lnTo>
                  <a:lnTo>
                    <a:pt x="7406" y="4800"/>
                  </a:lnTo>
                  <a:lnTo>
                    <a:pt x="8023" y="0"/>
                  </a:lnTo>
                  <a:lnTo>
                    <a:pt x="9874" y="1200"/>
                  </a:lnTo>
                  <a:lnTo>
                    <a:pt x="18206" y="1200"/>
                  </a:lnTo>
                  <a:lnTo>
                    <a:pt x="20674" y="4800"/>
                  </a:lnTo>
                  <a:lnTo>
                    <a:pt x="21600" y="4800"/>
                  </a:lnTo>
                  <a:lnTo>
                    <a:pt x="20674" y="6600"/>
                  </a:lnTo>
                  <a:lnTo>
                    <a:pt x="20674" y="8100"/>
                  </a:lnTo>
                  <a:lnTo>
                    <a:pt x="19749" y="8100"/>
                  </a:lnTo>
                  <a:lnTo>
                    <a:pt x="18823" y="9900"/>
                  </a:lnTo>
                  <a:lnTo>
                    <a:pt x="16200" y="9900"/>
                  </a:lnTo>
                  <a:lnTo>
                    <a:pt x="16200" y="11700"/>
                  </a:lnTo>
                  <a:lnTo>
                    <a:pt x="15274" y="11700"/>
                  </a:lnTo>
                  <a:lnTo>
                    <a:pt x="15274" y="12900"/>
                  </a:lnTo>
                  <a:lnTo>
                    <a:pt x="14349" y="12900"/>
                  </a:lnTo>
                  <a:lnTo>
                    <a:pt x="13423" y="14700"/>
                  </a:lnTo>
                  <a:lnTo>
                    <a:pt x="10800" y="14700"/>
                  </a:lnTo>
                  <a:lnTo>
                    <a:pt x="10800" y="18600"/>
                  </a:lnTo>
                  <a:lnTo>
                    <a:pt x="11880" y="18600"/>
                  </a:lnTo>
                  <a:lnTo>
                    <a:pt x="11880" y="19800"/>
                  </a:lnTo>
                  <a:lnTo>
                    <a:pt x="8949" y="19800"/>
                  </a:lnTo>
                  <a:lnTo>
                    <a:pt x="7406" y="21600"/>
                  </a:lnTo>
                  <a:lnTo>
                    <a:pt x="4474" y="19800"/>
                  </a:lnTo>
                  <a:lnTo>
                    <a:pt x="926" y="19800"/>
                  </a:lnTo>
                  <a:lnTo>
                    <a:pt x="0" y="18600"/>
                  </a:lnTo>
                  <a:lnTo>
                    <a:pt x="2623" y="14700"/>
                  </a:lnTo>
                  <a:lnTo>
                    <a:pt x="2623" y="165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4" name="Freeform 1368"/>
            <p:cNvSpPr/>
            <p:nvPr/>
          </p:nvSpPr>
          <p:spPr>
            <a:xfrm>
              <a:off x="4677700" y="1169009"/>
              <a:ext cx="348882" cy="24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6" y="14453"/>
                  </a:moveTo>
                  <a:lnTo>
                    <a:pt x="20237" y="14453"/>
                  </a:lnTo>
                  <a:lnTo>
                    <a:pt x="19608" y="15406"/>
                  </a:lnTo>
                  <a:lnTo>
                    <a:pt x="19608" y="17947"/>
                  </a:lnTo>
                  <a:lnTo>
                    <a:pt x="18979" y="18900"/>
                  </a:lnTo>
                  <a:lnTo>
                    <a:pt x="18350" y="19694"/>
                  </a:lnTo>
                  <a:lnTo>
                    <a:pt x="17930" y="19694"/>
                  </a:lnTo>
                  <a:lnTo>
                    <a:pt x="17930" y="20647"/>
                  </a:lnTo>
                  <a:lnTo>
                    <a:pt x="17196" y="20647"/>
                  </a:lnTo>
                  <a:lnTo>
                    <a:pt x="16567" y="21600"/>
                  </a:lnTo>
                  <a:lnTo>
                    <a:pt x="15309" y="21600"/>
                  </a:lnTo>
                  <a:lnTo>
                    <a:pt x="15309" y="20647"/>
                  </a:lnTo>
                  <a:lnTo>
                    <a:pt x="14680" y="19694"/>
                  </a:lnTo>
                  <a:lnTo>
                    <a:pt x="14680" y="16994"/>
                  </a:lnTo>
                  <a:lnTo>
                    <a:pt x="12897" y="16994"/>
                  </a:lnTo>
                  <a:lnTo>
                    <a:pt x="11639" y="15406"/>
                  </a:lnTo>
                  <a:lnTo>
                    <a:pt x="11639" y="14453"/>
                  </a:lnTo>
                  <a:lnTo>
                    <a:pt x="10590" y="14453"/>
                  </a:lnTo>
                  <a:lnTo>
                    <a:pt x="9856" y="13341"/>
                  </a:lnTo>
                  <a:lnTo>
                    <a:pt x="8598" y="12706"/>
                  </a:lnTo>
                  <a:lnTo>
                    <a:pt x="6186" y="12706"/>
                  </a:lnTo>
                  <a:lnTo>
                    <a:pt x="5557" y="13341"/>
                  </a:lnTo>
                  <a:lnTo>
                    <a:pt x="4928" y="13341"/>
                  </a:lnTo>
                  <a:lnTo>
                    <a:pt x="4928" y="14453"/>
                  </a:lnTo>
                  <a:lnTo>
                    <a:pt x="4299" y="15406"/>
                  </a:lnTo>
                  <a:lnTo>
                    <a:pt x="3041" y="15406"/>
                  </a:lnTo>
                  <a:lnTo>
                    <a:pt x="1887" y="12706"/>
                  </a:lnTo>
                  <a:lnTo>
                    <a:pt x="1887" y="9212"/>
                  </a:lnTo>
                  <a:lnTo>
                    <a:pt x="1258" y="9212"/>
                  </a:lnTo>
                  <a:lnTo>
                    <a:pt x="1258" y="10800"/>
                  </a:lnTo>
                  <a:lnTo>
                    <a:pt x="629" y="10800"/>
                  </a:lnTo>
                  <a:lnTo>
                    <a:pt x="629" y="11753"/>
                  </a:lnTo>
                  <a:lnTo>
                    <a:pt x="629" y="8100"/>
                  </a:lnTo>
                  <a:lnTo>
                    <a:pt x="1258" y="8100"/>
                  </a:lnTo>
                  <a:lnTo>
                    <a:pt x="1258" y="7147"/>
                  </a:lnTo>
                  <a:lnTo>
                    <a:pt x="629" y="7147"/>
                  </a:lnTo>
                  <a:lnTo>
                    <a:pt x="629" y="6194"/>
                  </a:lnTo>
                  <a:lnTo>
                    <a:pt x="0" y="6194"/>
                  </a:lnTo>
                  <a:lnTo>
                    <a:pt x="0" y="5559"/>
                  </a:lnTo>
                  <a:lnTo>
                    <a:pt x="1887" y="5559"/>
                  </a:lnTo>
                  <a:lnTo>
                    <a:pt x="1887" y="4606"/>
                  </a:lnTo>
                  <a:lnTo>
                    <a:pt x="2517" y="4606"/>
                  </a:lnTo>
                  <a:lnTo>
                    <a:pt x="2517" y="3653"/>
                  </a:lnTo>
                  <a:lnTo>
                    <a:pt x="1887" y="3653"/>
                  </a:lnTo>
                  <a:lnTo>
                    <a:pt x="1887" y="2859"/>
                  </a:lnTo>
                  <a:lnTo>
                    <a:pt x="1258" y="2859"/>
                  </a:lnTo>
                  <a:lnTo>
                    <a:pt x="1258" y="1906"/>
                  </a:lnTo>
                  <a:lnTo>
                    <a:pt x="3041" y="2859"/>
                  </a:lnTo>
                  <a:lnTo>
                    <a:pt x="3670" y="4606"/>
                  </a:lnTo>
                  <a:lnTo>
                    <a:pt x="6186" y="4606"/>
                  </a:lnTo>
                  <a:lnTo>
                    <a:pt x="6186" y="2859"/>
                  </a:lnTo>
                  <a:lnTo>
                    <a:pt x="6711" y="1906"/>
                  </a:lnTo>
                  <a:lnTo>
                    <a:pt x="7340" y="0"/>
                  </a:lnTo>
                  <a:lnTo>
                    <a:pt x="8598" y="953"/>
                  </a:lnTo>
                  <a:lnTo>
                    <a:pt x="9856" y="2859"/>
                  </a:lnTo>
                  <a:lnTo>
                    <a:pt x="10590" y="4606"/>
                  </a:lnTo>
                  <a:lnTo>
                    <a:pt x="11639" y="5559"/>
                  </a:lnTo>
                  <a:lnTo>
                    <a:pt x="12897" y="5559"/>
                  </a:lnTo>
                  <a:lnTo>
                    <a:pt x="14260" y="7147"/>
                  </a:lnTo>
                  <a:lnTo>
                    <a:pt x="14680" y="9212"/>
                  </a:lnTo>
                  <a:lnTo>
                    <a:pt x="16567" y="10800"/>
                  </a:lnTo>
                  <a:lnTo>
                    <a:pt x="17196" y="11753"/>
                  </a:lnTo>
                  <a:lnTo>
                    <a:pt x="19608" y="13341"/>
                  </a:lnTo>
                  <a:lnTo>
                    <a:pt x="20866" y="13341"/>
                  </a:lnTo>
                  <a:lnTo>
                    <a:pt x="21600" y="14453"/>
                  </a:lnTo>
                  <a:lnTo>
                    <a:pt x="20866" y="1445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5" name="Freeform 1369"/>
            <p:cNvSpPr/>
            <p:nvPr/>
          </p:nvSpPr>
          <p:spPr>
            <a:xfrm>
              <a:off x="4677700" y="1169009"/>
              <a:ext cx="348882" cy="24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6" y="14453"/>
                  </a:moveTo>
                  <a:lnTo>
                    <a:pt x="20237" y="14453"/>
                  </a:lnTo>
                  <a:lnTo>
                    <a:pt x="19608" y="15406"/>
                  </a:lnTo>
                  <a:lnTo>
                    <a:pt x="19608" y="17947"/>
                  </a:lnTo>
                  <a:lnTo>
                    <a:pt x="18979" y="18900"/>
                  </a:lnTo>
                  <a:lnTo>
                    <a:pt x="18350" y="19694"/>
                  </a:lnTo>
                  <a:lnTo>
                    <a:pt x="17930" y="19694"/>
                  </a:lnTo>
                  <a:lnTo>
                    <a:pt x="17930" y="20647"/>
                  </a:lnTo>
                  <a:lnTo>
                    <a:pt x="17196" y="20647"/>
                  </a:lnTo>
                  <a:lnTo>
                    <a:pt x="16567" y="21600"/>
                  </a:lnTo>
                  <a:lnTo>
                    <a:pt x="15309" y="21600"/>
                  </a:lnTo>
                  <a:lnTo>
                    <a:pt x="15309" y="20647"/>
                  </a:lnTo>
                  <a:lnTo>
                    <a:pt x="14680" y="19694"/>
                  </a:lnTo>
                  <a:lnTo>
                    <a:pt x="14680" y="16994"/>
                  </a:lnTo>
                  <a:lnTo>
                    <a:pt x="12897" y="16994"/>
                  </a:lnTo>
                  <a:lnTo>
                    <a:pt x="11639" y="15406"/>
                  </a:lnTo>
                  <a:lnTo>
                    <a:pt x="11639" y="14453"/>
                  </a:lnTo>
                  <a:lnTo>
                    <a:pt x="10590" y="14453"/>
                  </a:lnTo>
                  <a:lnTo>
                    <a:pt x="9856" y="13341"/>
                  </a:lnTo>
                  <a:lnTo>
                    <a:pt x="8598" y="12706"/>
                  </a:lnTo>
                  <a:lnTo>
                    <a:pt x="6186" y="12706"/>
                  </a:lnTo>
                  <a:lnTo>
                    <a:pt x="5557" y="13341"/>
                  </a:lnTo>
                  <a:lnTo>
                    <a:pt x="4928" y="13341"/>
                  </a:lnTo>
                  <a:lnTo>
                    <a:pt x="4928" y="14453"/>
                  </a:lnTo>
                  <a:lnTo>
                    <a:pt x="4299" y="15406"/>
                  </a:lnTo>
                  <a:lnTo>
                    <a:pt x="3041" y="15406"/>
                  </a:lnTo>
                  <a:lnTo>
                    <a:pt x="1887" y="12706"/>
                  </a:lnTo>
                  <a:lnTo>
                    <a:pt x="1887" y="9212"/>
                  </a:lnTo>
                  <a:lnTo>
                    <a:pt x="1258" y="9212"/>
                  </a:lnTo>
                  <a:lnTo>
                    <a:pt x="1258" y="10800"/>
                  </a:lnTo>
                  <a:lnTo>
                    <a:pt x="629" y="10800"/>
                  </a:lnTo>
                  <a:lnTo>
                    <a:pt x="629" y="11753"/>
                  </a:lnTo>
                  <a:lnTo>
                    <a:pt x="629" y="8100"/>
                  </a:lnTo>
                  <a:lnTo>
                    <a:pt x="1258" y="8100"/>
                  </a:lnTo>
                  <a:lnTo>
                    <a:pt x="1258" y="7147"/>
                  </a:lnTo>
                  <a:lnTo>
                    <a:pt x="629" y="7147"/>
                  </a:lnTo>
                  <a:lnTo>
                    <a:pt x="629" y="6194"/>
                  </a:lnTo>
                  <a:lnTo>
                    <a:pt x="0" y="6194"/>
                  </a:lnTo>
                  <a:lnTo>
                    <a:pt x="0" y="5559"/>
                  </a:lnTo>
                  <a:lnTo>
                    <a:pt x="1887" y="5559"/>
                  </a:lnTo>
                  <a:lnTo>
                    <a:pt x="1887" y="4606"/>
                  </a:lnTo>
                  <a:lnTo>
                    <a:pt x="2517" y="4606"/>
                  </a:lnTo>
                  <a:lnTo>
                    <a:pt x="2517" y="3653"/>
                  </a:lnTo>
                  <a:lnTo>
                    <a:pt x="1887" y="3653"/>
                  </a:lnTo>
                  <a:lnTo>
                    <a:pt x="1887" y="2859"/>
                  </a:lnTo>
                  <a:lnTo>
                    <a:pt x="1258" y="2859"/>
                  </a:lnTo>
                  <a:lnTo>
                    <a:pt x="1258" y="1906"/>
                  </a:lnTo>
                  <a:lnTo>
                    <a:pt x="3041" y="2859"/>
                  </a:lnTo>
                  <a:lnTo>
                    <a:pt x="3670" y="4606"/>
                  </a:lnTo>
                  <a:lnTo>
                    <a:pt x="6186" y="4606"/>
                  </a:lnTo>
                  <a:lnTo>
                    <a:pt x="6186" y="2859"/>
                  </a:lnTo>
                  <a:lnTo>
                    <a:pt x="6711" y="1906"/>
                  </a:lnTo>
                  <a:lnTo>
                    <a:pt x="7340" y="0"/>
                  </a:lnTo>
                  <a:lnTo>
                    <a:pt x="8598" y="953"/>
                  </a:lnTo>
                  <a:lnTo>
                    <a:pt x="9856" y="2859"/>
                  </a:lnTo>
                  <a:lnTo>
                    <a:pt x="10590" y="4606"/>
                  </a:lnTo>
                  <a:lnTo>
                    <a:pt x="11639" y="5559"/>
                  </a:lnTo>
                  <a:lnTo>
                    <a:pt x="12897" y="5559"/>
                  </a:lnTo>
                  <a:lnTo>
                    <a:pt x="14260" y="7147"/>
                  </a:lnTo>
                  <a:lnTo>
                    <a:pt x="14680" y="9212"/>
                  </a:lnTo>
                  <a:lnTo>
                    <a:pt x="16567" y="10800"/>
                  </a:lnTo>
                  <a:lnTo>
                    <a:pt x="17196" y="11753"/>
                  </a:lnTo>
                  <a:lnTo>
                    <a:pt x="19608" y="13341"/>
                  </a:lnTo>
                  <a:lnTo>
                    <a:pt x="20866" y="13341"/>
                  </a:lnTo>
                  <a:lnTo>
                    <a:pt x="21600" y="14453"/>
                  </a:lnTo>
                  <a:lnTo>
                    <a:pt x="20866" y="1445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6" name="Freeform 1370"/>
            <p:cNvSpPr/>
            <p:nvPr/>
          </p:nvSpPr>
          <p:spPr>
            <a:xfrm>
              <a:off x="4499874" y="771437"/>
              <a:ext cx="882365" cy="46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3" y="20760"/>
                  </a:moveTo>
                  <a:lnTo>
                    <a:pt x="5804" y="20760"/>
                  </a:lnTo>
                  <a:lnTo>
                    <a:pt x="5555" y="19835"/>
                  </a:lnTo>
                  <a:lnTo>
                    <a:pt x="4851" y="19331"/>
                  </a:lnTo>
                  <a:lnTo>
                    <a:pt x="4353" y="19331"/>
                  </a:lnTo>
                  <a:lnTo>
                    <a:pt x="4353" y="19835"/>
                  </a:lnTo>
                  <a:lnTo>
                    <a:pt x="4063" y="19835"/>
                  </a:lnTo>
                  <a:lnTo>
                    <a:pt x="4353" y="20255"/>
                  </a:lnTo>
                  <a:lnTo>
                    <a:pt x="4063" y="20255"/>
                  </a:lnTo>
                  <a:lnTo>
                    <a:pt x="4063" y="19835"/>
                  </a:lnTo>
                  <a:lnTo>
                    <a:pt x="3897" y="19331"/>
                  </a:lnTo>
                  <a:lnTo>
                    <a:pt x="3897" y="18322"/>
                  </a:lnTo>
                  <a:lnTo>
                    <a:pt x="3648" y="18322"/>
                  </a:lnTo>
                  <a:lnTo>
                    <a:pt x="3400" y="17986"/>
                  </a:lnTo>
                  <a:lnTo>
                    <a:pt x="3400" y="17482"/>
                  </a:lnTo>
                  <a:lnTo>
                    <a:pt x="3151" y="17482"/>
                  </a:lnTo>
                  <a:lnTo>
                    <a:pt x="3151" y="16893"/>
                  </a:lnTo>
                  <a:lnTo>
                    <a:pt x="2902" y="16893"/>
                  </a:lnTo>
                  <a:lnTo>
                    <a:pt x="2902" y="16053"/>
                  </a:lnTo>
                  <a:lnTo>
                    <a:pt x="2446" y="16053"/>
                  </a:lnTo>
                  <a:lnTo>
                    <a:pt x="2446" y="15044"/>
                  </a:lnTo>
                  <a:lnTo>
                    <a:pt x="2612" y="15044"/>
                  </a:lnTo>
                  <a:lnTo>
                    <a:pt x="2612" y="14708"/>
                  </a:lnTo>
                  <a:lnTo>
                    <a:pt x="2902" y="14708"/>
                  </a:lnTo>
                  <a:lnTo>
                    <a:pt x="2902" y="14120"/>
                  </a:lnTo>
                  <a:lnTo>
                    <a:pt x="3648" y="14120"/>
                  </a:lnTo>
                  <a:lnTo>
                    <a:pt x="3648" y="13111"/>
                  </a:lnTo>
                  <a:lnTo>
                    <a:pt x="3400" y="12775"/>
                  </a:lnTo>
                  <a:lnTo>
                    <a:pt x="3400" y="12271"/>
                  </a:lnTo>
                  <a:lnTo>
                    <a:pt x="3151" y="12271"/>
                  </a:lnTo>
                  <a:lnTo>
                    <a:pt x="2902" y="11767"/>
                  </a:lnTo>
                  <a:lnTo>
                    <a:pt x="1949" y="11767"/>
                  </a:lnTo>
                  <a:lnTo>
                    <a:pt x="1949" y="12271"/>
                  </a:lnTo>
                  <a:lnTo>
                    <a:pt x="1700" y="12271"/>
                  </a:lnTo>
                  <a:lnTo>
                    <a:pt x="1700" y="12775"/>
                  </a:lnTo>
                  <a:lnTo>
                    <a:pt x="1451" y="12775"/>
                  </a:lnTo>
                  <a:lnTo>
                    <a:pt x="1451" y="13111"/>
                  </a:lnTo>
                  <a:lnTo>
                    <a:pt x="1451" y="12775"/>
                  </a:lnTo>
                  <a:lnTo>
                    <a:pt x="1161" y="12775"/>
                  </a:lnTo>
                  <a:lnTo>
                    <a:pt x="1451" y="12271"/>
                  </a:lnTo>
                  <a:lnTo>
                    <a:pt x="1161" y="11767"/>
                  </a:lnTo>
                  <a:lnTo>
                    <a:pt x="995" y="10842"/>
                  </a:lnTo>
                  <a:lnTo>
                    <a:pt x="498" y="10842"/>
                  </a:lnTo>
                  <a:lnTo>
                    <a:pt x="249" y="10338"/>
                  </a:lnTo>
                  <a:lnTo>
                    <a:pt x="249" y="9833"/>
                  </a:lnTo>
                  <a:lnTo>
                    <a:pt x="0" y="9497"/>
                  </a:lnTo>
                  <a:lnTo>
                    <a:pt x="0" y="7900"/>
                  </a:lnTo>
                  <a:lnTo>
                    <a:pt x="249" y="7564"/>
                  </a:lnTo>
                  <a:lnTo>
                    <a:pt x="249" y="7060"/>
                  </a:lnTo>
                  <a:lnTo>
                    <a:pt x="498" y="7564"/>
                  </a:lnTo>
                  <a:lnTo>
                    <a:pt x="995" y="7900"/>
                  </a:lnTo>
                  <a:lnTo>
                    <a:pt x="1161" y="7564"/>
                  </a:lnTo>
                  <a:lnTo>
                    <a:pt x="995" y="7060"/>
                  </a:lnTo>
                  <a:lnTo>
                    <a:pt x="1949" y="5127"/>
                  </a:lnTo>
                  <a:lnTo>
                    <a:pt x="2612" y="5127"/>
                  </a:lnTo>
                  <a:lnTo>
                    <a:pt x="3648" y="6051"/>
                  </a:lnTo>
                  <a:lnTo>
                    <a:pt x="4063" y="7060"/>
                  </a:lnTo>
                  <a:lnTo>
                    <a:pt x="4602" y="6556"/>
                  </a:lnTo>
                  <a:lnTo>
                    <a:pt x="5099" y="6556"/>
                  </a:lnTo>
                  <a:lnTo>
                    <a:pt x="5348" y="6051"/>
                  </a:lnTo>
                  <a:lnTo>
                    <a:pt x="5804" y="6051"/>
                  </a:lnTo>
                  <a:lnTo>
                    <a:pt x="6799" y="7060"/>
                  </a:lnTo>
                  <a:lnTo>
                    <a:pt x="7255" y="6556"/>
                  </a:lnTo>
                  <a:lnTo>
                    <a:pt x="7753" y="6556"/>
                  </a:lnTo>
                  <a:lnTo>
                    <a:pt x="7753" y="5715"/>
                  </a:lnTo>
                  <a:lnTo>
                    <a:pt x="7255" y="5715"/>
                  </a:lnTo>
                  <a:lnTo>
                    <a:pt x="6799" y="4623"/>
                  </a:lnTo>
                  <a:lnTo>
                    <a:pt x="7007" y="4623"/>
                  </a:lnTo>
                  <a:lnTo>
                    <a:pt x="7007" y="3782"/>
                  </a:lnTo>
                  <a:lnTo>
                    <a:pt x="7504" y="3278"/>
                  </a:lnTo>
                  <a:lnTo>
                    <a:pt x="6799" y="2353"/>
                  </a:lnTo>
                  <a:lnTo>
                    <a:pt x="8955" y="1849"/>
                  </a:lnTo>
                  <a:lnTo>
                    <a:pt x="8955" y="840"/>
                  </a:lnTo>
                  <a:lnTo>
                    <a:pt x="9701" y="840"/>
                  </a:lnTo>
                  <a:lnTo>
                    <a:pt x="10655" y="0"/>
                  </a:lnTo>
                  <a:lnTo>
                    <a:pt x="11152" y="504"/>
                  </a:lnTo>
                  <a:lnTo>
                    <a:pt x="11608" y="0"/>
                  </a:lnTo>
                  <a:lnTo>
                    <a:pt x="11857" y="504"/>
                  </a:lnTo>
                  <a:lnTo>
                    <a:pt x="12106" y="1849"/>
                  </a:lnTo>
                  <a:lnTo>
                    <a:pt x="12355" y="1849"/>
                  </a:lnTo>
                  <a:lnTo>
                    <a:pt x="12603" y="1345"/>
                  </a:lnTo>
                  <a:lnTo>
                    <a:pt x="12894" y="1849"/>
                  </a:lnTo>
                  <a:lnTo>
                    <a:pt x="13557" y="1849"/>
                  </a:lnTo>
                  <a:lnTo>
                    <a:pt x="13557" y="2689"/>
                  </a:lnTo>
                  <a:lnTo>
                    <a:pt x="13806" y="2689"/>
                  </a:lnTo>
                  <a:lnTo>
                    <a:pt x="14345" y="2353"/>
                  </a:lnTo>
                  <a:lnTo>
                    <a:pt x="14759" y="1345"/>
                  </a:lnTo>
                  <a:lnTo>
                    <a:pt x="15008" y="1345"/>
                  </a:lnTo>
                  <a:lnTo>
                    <a:pt x="15008" y="1849"/>
                  </a:lnTo>
                  <a:lnTo>
                    <a:pt x="15547" y="2353"/>
                  </a:lnTo>
                  <a:lnTo>
                    <a:pt x="15796" y="2689"/>
                  </a:lnTo>
                  <a:lnTo>
                    <a:pt x="16459" y="3782"/>
                  </a:lnTo>
                  <a:lnTo>
                    <a:pt x="16998" y="5127"/>
                  </a:lnTo>
                  <a:lnTo>
                    <a:pt x="17413" y="5715"/>
                  </a:lnTo>
                  <a:lnTo>
                    <a:pt x="17661" y="6556"/>
                  </a:lnTo>
                  <a:lnTo>
                    <a:pt x="17661" y="5715"/>
                  </a:lnTo>
                  <a:lnTo>
                    <a:pt x="17910" y="5715"/>
                  </a:lnTo>
                  <a:lnTo>
                    <a:pt x="18449" y="6556"/>
                  </a:lnTo>
                  <a:lnTo>
                    <a:pt x="19112" y="6556"/>
                  </a:lnTo>
                  <a:lnTo>
                    <a:pt x="19361" y="6051"/>
                  </a:lnTo>
                  <a:lnTo>
                    <a:pt x="19900" y="7060"/>
                  </a:lnTo>
                  <a:lnTo>
                    <a:pt x="21351" y="8405"/>
                  </a:lnTo>
                  <a:lnTo>
                    <a:pt x="21600" y="8993"/>
                  </a:lnTo>
                  <a:lnTo>
                    <a:pt x="21600" y="9497"/>
                  </a:lnTo>
                  <a:lnTo>
                    <a:pt x="21351" y="9497"/>
                  </a:lnTo>
                  <a:lnTo>
                    <a:pt x="21351" y="9833"/>
                  </a:lnTo>
                  <a:lnTo>
                    <a:pt x="21061" y="9833"/>
                  </a:lnTo>
                  <a:lnTo>
                    <a:pt x="20812" y="10338"/>
                  </a:lnTo>
                  <a:lnTo>
                    <a:pt x="21061" y="10842"/>
                  </a:lnTo>
                  <a:lnTo>
                    <a:pt x="21061" y="12271"/>
                  </a:lnTo>
                  <a:lnTo>
                    <a:pt x="20564" y="12271"/>
                  </a:lnTo>
                  <a:lnTo>
                    <a:pt x="20398" y="11767"/>
                  </a:lnTo>
                  <a:lnTo>
                    <a:pt x="20149" y="11767"/>
                  </a:lnTo>
                  <a:lnTo>
                    <a:pt x="20149" y="14708"/>
                  </a:lnTo>
                  <a:lnTo>
                    <a:pt x="19112" y="14708"/>
                  </a:lnTo>
                  <a:lnTo>
                    <a:pt x="18864" y="15044"/>
                  </a:lnTo>
                  <a:lnTo>
                    <a:pt x="19361" y="16053"/>
                  </a:lnTo>
                  <a:lnTo>
                    <a:pt x="19361" y="16893"/>
                  </a:lnTo>
                  <a:lnTo>
                    <a:pt x="19610" y="16893"/>
                  </a:lnTo>
                  <a:lnTo>
                    <a:pt x="19610" y="19331"/>
                  </a:lnTo>
                  <a:lnTo>
                    <a:pt x="19361" y="19331"/>
                  </a:lnTo>
                  <a:lnTo>
                    <a:pt x="18698" y="18322"/>
                  </a:lnTo>
                  <a:lnTo>
                    <a:pt x="16459" y="18322"/>
                  </a:lnTo>
                  <a:lnTo>
                    <a:pt x="15962" y="17986"/>
                  </a:lnTo>
                  <a:lnTo>
                    <a:pt x="15796" y="19331"/>
                  </a:lnTo>
                  <a:lnTo>
                    <a:pt x="15008" y="18322"/>
                  </a:lnTo>
                  <a:lnTo>
                    <a:pt x="14759" y="18322"/>
                  </a:lnTo>
                  <a:lnTo>
                    <a:pt x="14345" y="19331"/>
                  </a:lnTo>
                  <a:lnTo>
                    <a:pt x="13308" y="21264"/>
                  </a:lnTo>
                  <a:lnTo>
                    <a:pt x="13308" y="21600"/>
                  </a:lnTo>
                  <a:lnTo>
                    <a:pt x="12894" y="20760"/>
                  </a:lnTo>
                  <a:lnTo>
                    <a:pt x="12355" y="21264"/>
                  </a:lnTo>
                  <a:lnTo>
                    <a:pt x="11608" y="18826"/>
                  </a:lnTo>
                  <a:lnTo>
                    <a:pt x="11152" y="17986"/>
                  </a:lnTo>
                  <a:lnTo>
                    <a:pt x="10655" y="17482"/>
                  </a:lnTo>
                  <a:lnTo>
                    <a:pt x="9204" y="17482"/>
                  </a:lnTo>
                  <a:lnTo>
                    <a:pt x="7753" y="15044"/>
                  </a:lnTo>
                  <a:lnTo>
                    <a:pt x="6799" y="14120"/>
                  </a:lnTo>
                  <a:lnTo>
                    <a:pt x="5555" y="15044"/>
                  </a:lnTo>
                  <a:lnTo>
                    <a:pt x="6053" y="20760"/>
                  </a:lnTo>
                  <a:lnTo>
                    <a:pt x="6302" y="20760"/>
                  </a:lnTo>
                  <a:lnTo>
                    <a:pt x="6053" y="207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7" name="Freeform 1371"/>
            <p:cNvSpPr/>
            <p:nvPr/>
          </p:nvSpPr>
          <p:spPr>
            <a:xfrm>
              <a:off x="4499874" y="771437"/>
              <a:ext cx="882365" cy="46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3" y="20760"/>
                  </a:moveTo>
                  <a:lnTo>
                    <a:pt x="5804" y="20760"/>
                  </a:lnTo>
                  <a:lnTo>
                    <a:pt x="5555" y="19835"/>
                  </a:lnTo>
                  <a:lnTo>
                    <a:pt x="4851" y="19331"/>
                  </a:lnTo>
                  <a:lnTo>
                    <a:pt x="4353" y="19331"/>
                  </a:lnTo>
                  <a:lnTo>
                    <a:pt x="4353" y="19835"/>
                  </a:lnTo>
                  <a:lnTo>
                    <a:pt x="4063" y="19835"/>
                  </a:lnTo>
                  <a:lnTo>
                    <a:pt x="4353" y="20255"/>
                  </a:lnTo>
                  <a:lnTo>
                    <a:pt x="4063" y="20255"/>
                  </a:lnTo>
                  <a:lnTo>
                    <a:pt x="4063" y="19835"/>
                  </a:lnTo>
                  <a:lnTo>
                    <a:pt x="3897" y="19331"/>
                  </a:lnTo>
                  <a:lnTo>
                    <a:pt x="3897" y="18322"/>
                  </a:lnTo>
                  <a:lnTo>
                    <a:pt x="3648" y="18322"/>
                  </a:lnTo>
                  <a:lnTo>
                    <a:pt x="3400" y="17986"/>
                  </a:lnTo>
                  <a:lnTo>
                    <a:pt x="3400" y="17482"/>
                  </a:lnTo>
                  <a:lnTo>
                    <a:pt x="3151" y="17482"/>
                  </a:lnTo>
                  <a:lnTo>
                    <a:pt x="3151" y="16893"/>
                  </a:lnTo>
                  <a:lnTo>
                    <a:pt x="2902" y="16893"/>
                  </a:lnTo>
                  <a:lnTo>
                    <a:pt x="2902" y="16053"/>
                  </a:lnTo>
                  <a:lnTo>
                    <a:pt x="2446" y="16053"/>
                  </a:lnTo>
                  <a:lnTo>
                    <a:pt x="2446" y="15044"/>
                  </a:lnTo>
                  <a:lnTo>
                    <a:pt x="2612" y="15044"/>
                  </a:lnTo>
                  <a:lnTo>
                    <a:pt x="2612" y="14708"/>
                  </a:lnTo>
                  <a:lnTo>
                    <a:pt x="2902" y="14708"/>
                  </a:lnTo>
                  <a:lnTo>
                    <a:pt x="2902" y="14120"/>
                  </a:lnTo>
                  <a:lnTo>
                    <a:pt x="3648" y="14120"/>
                  </a:lnTo>
                  <a:lnTo>
                    <a:pt x="3648" y="13111"/>
                  </a:lnTo>
                  <a:lnTo>
                    <a:pt x="3400" y="12775"/>
                  </a:lnTo>
                  <a:lnTo>
                    <a:pt x="3400" y="12271"/>
                  </a:lnTo>
                  <a:lnTo>
                    <a:pt x="3151" y="12271"/>
                  </a:lnTo>
                  <a:lnTo>
                    <a:pt x="2902" y="11767"/>
                  </a:lnTo>
                  <a:lnTo>
                    <a:pt x="1949" y="11767"/>
                  </a:lnTo>
                  <a:lnTo>
                    <a:pt x="1949" y="12271"/>
                  </a:lnTo>
                  <a:lnTo>
                    <a:pt x="1700" y="12271"/>
                  </a:lnTo>
                  <a:lnTo>
                    <a:pt x="1700" y="12775"/>
                  </a:lnTo>
                  <a:lnTo>
                    <a:pt x="1451" y="12775"/>
                  </a:lnTo>
                  <a:lnTo>
                    <a:pt x="1451" y="13111"/>
                  </a:lnTo>
                  <a:lnTo>
                    <a:pt x="1451" y="12775"/>
                  </a:lnTo>
                  <a:lnTo>
                    <a:pt x="1161" y="12775"/>
                  </a:lnTo>
                  <a:lnTo>
                    <a:pt x="1451" y="12271"/>
                  </a:lnTo>
                  <a:lnTo>
                    <a:pt x="1161" y="11767"/>
                  </a:lnTo>
                  <a:lnTo>
                    <a:pt x="995" y="10842"/>
                  </a:lnTo>
                  <a:lnTo>
                    <a:pt x="498" y="10842"/>
                  </a:lnTo>
                  <a:lnTo>
                    <a:pt x="249" y="10338"/>
                  </a:lnTo>
                  <a:lnTo>
                    <a:pt x="249" y="9833"/>
                  </a:lnTo>
                  <a:lnTo>
                    <a:pt x="0" y="9497"/>
                  </a:lnTo>
                  <a:lnTo>
                    <a:pt x="0" y="7900"/>
                  </a:lnTo>
                  <a:lnTo>
                    <a:pt x="249" y="7564"/>
                  </a:lnTo>
                  <a:lnTo>
                    <a:pt x="249" y="7060"/>
                  </a:lnTo>
                  <a:lnTo>
                    <a:pt x="498" y="7564"/>
                  </a:lnTo>
                  <a:lnTo>
                    <a:pt x="995" y="7900"/>
                  </a:lnTo>
                  <a:lnTo>
                    <a:pt x="1161" y="7564"/>
                  </a:lnTo>
                  <a:lnTo>
                    <a:pt x="995" y="7060"/>
                  </a:lnTo>
                  <a:lnTo>
                    <a:pt x="1949" y="5127"/>
                  </a:lnTo>
                  <a:lnTo>
                    <a:pt x="2612" y="5127"/>
                  </a:lnTo>
                  <a:lnTo>
                    <a:pt x="3648" y="6051"/>
                  </a:lnTo>
                  <a:lnTo>
                    <a:pt x="4063" y="7060"/>
                  </a:lnTo>
                  <a:lnTo>
                    <a:pt x="4602" y="6556"/>
                  </a:lnTo>
                  <a:lnTo>
                    <a:pt x="5099" y="6556"/>
                  </a:lnTo>
                  <a:lnTo>
                    <a:pt x="5348" y="6051"/>
                  </a:lnTo>
                  <a:lnTo>
                    <a:pt x="5804" y="6051"/>
                  </a:lnTo>
                  <a:lnTo>
                    <a:pt x="6799" y="7060"/>
                  </a:lnTo>
                  <a:lnTo>
                    <a:pt x="7255" y="6556"/>
                  </a:lnTo>
                  <a:lnTo>
                    <a:pt x="7753" y="6556"/>
                  </a:lnTo>
                  <a:lnTo>
                    <a:pt x="7753" y="5715"/>
                  </a:lnTo>
                  <a:lnTo>
                    <a:pt x="7255" y="5715"/>
                  </a:lnTo>
                  <a:lnTo>
                    <a:pt x="6799" y="4623"/>
                  </a:lnTo>
                  <a:lnTo>
                    <a:pt x="7007" y="4623"/>
                  </a:lnTo>
                  <a:lnTo>
                    <a:pt x="7007" y="3782"/>
                  </a:lnTo>
                  <a:lnTo>
                    <a:pt x="7504" y="3278"/>
                  </a:lnTo>
                  <a:lnTo>
                    <a:pt x="6799" y="2353"/>
                  </a:lnTo>
                  <a:lnTo>
                    <a:pt x="8955" y="1849"/>
                  </a:lnTo>
                  <a:lnTo>
                    <a:pt x="8955" y="840"/>
                  </a:lnTo>
                  <a:lnTo>
                    <a:pt x="9701" y="840"/>
                  </a:lnTo>
                  <a:lnTo>
                    <a:pt x="10655" y="0"/>
                  </a:lnTo>
                  <a:lnTo>
                    <a:pt x="11152" y="504"/>
                  </a:lnTo>
                  <a:lnTo>
                    <a:pt x="11608" y="0"/>
                  </a:lnTo>
                  <a:lnTo>
                    <a:pt x="11857" y="504"/>
                  </a:lnTo>
                  <a:lnTo>
                    <a:pt x="12106" y="1849"/>
                  </a:lnTo>
                  <a:lnTo>
                    <a:pt x="12355" y="1849"/>
                  </a:lnTo>
                  <a:lnTo>
                    <a:pt x="12603" y="1345"/>
                  </a:lnTo>
                  <a:lnTo>
                    <a:pt x="12894" y="1849"/>
                  </a:lnTo>
                  <a:lnTo>
                    <a:pt x="13557" y="1849"/>
                  </a:lnTo>
                  <a:lnTo>
                    <a:pt x="13557" y="2689"/>
                  </a:lnTo>
                  <a:lnTo>
                    <a:pt x="13806" y="2689"/>
                  </a:lnTo>
                  <a:lnTo>
                    <a:pt x="14345" y="2353"/>
                  </a:lnTo>
                  <a:lnTo>
                    <a:pt x="14759" y="1345"/>
                  </a:lnTo>
                  <a:lnTo>
                    <a:pt x="15008" y="1345"/>
                  </a:lnTo>
                  <a:lnTo>
                    <a:pt x="15008" y="1849"/>
                  </a:lnTo>
                  <a:lnTo>
                    <a:pt x="15547" y="2353"/>
                  </a:lnTo>
                  <a:lnTo>
                    <a:pt x="15796" y="2689"/>
                  </a:lnTo>
                  <a:lnTo>
                    <a:pt x="16459" y="3782"/>
                  </a:lnTo>
                  <a:lnTo>
                    <a:pt x="16998" y="5127"/>
                  </a:lnTo>
                  <a:lnTo>
                    <a:pt x="17413" y="5715"/>
                  </a:lnTo>
                  <a:lnTo>
                    <a:pt x="17661" y="6556"/>
                  </a:lnTo>
                  <a:lnTo>
                    <a:pt x="17661" y="5715"/>
                  </a:lnTo>
                  <a:lnTo>
                    <a:pt x="17910" y="5715"/>
                  </a:lnTo>
                  <a:lnTo>
                    <a:pt x="18449" y="6556"/>
                  </a:lnTo>
                  <a:lnTo>
                    <a:pt x="19112" y="6556"/>
                  </a:lnTo>
                  <a:lnTo>
                    <a:pt x="19361" y="6051"/>
                  </a:lnTo>
                  <a:lnTo>
                    <a:pt x="19900" y="7060"/>
                  </a:lnTo>
                  <a:lnTo>
                    <a:pt x="21351" y="8405"/>
                  </a:lnTo>
                  <a:lnTo>
                    <a:pt x="21600" y="8993"/>
                  </a:lnTo>
                  <a:lnTo>
                    <a:pt x="21600" y="9497"/>
                  </a:lnTo>
                  <a:lnTo>
                    <a:pt x="21351" y="9497"/>
                  </a:lnTo>
                  <a:lnTo>
                    <a:pt x="21351" y="9833"/>
                  </a:lnTo>
                  <a:lnTo>
                    <a:pt x="21061" y="9833"/>
                  </a:lnTo>
                  <a:lnTo>
                    <a:pt x="20812" y="10338"/>
                  </a:lnTo>
                  <a:lnTo>
                    <a:pt x="21061" y="10842"/>
                  </a:lnTo>
                  <a:lnTo>
                    <a:pt x="21061" y="12271"/>
                  </a:lnTo>
                  <a:lnTo>
                    <a:pt x="20564" y="12271"/>
                  </a:lnTo>
                  <a:lnTo>
                    <a:pt x="20398" y="11767"/>
                  </a:lnTo>
                  <a:lnTo>
                    <a:pt x="20149" y="11767"/>
                  </a:lnTo>
                  <a:lnTo>
                    <a:pt x="20149" y="14708"/>
                  </a:lnTo>
                  <a:lnTo>
                    <a:pt x="19112" y="14708"/>
                  </a:lnTo>
                  <a:lnTo>
                    <a:pt x="18864" y="15044"/>
                  </a:lnTo>
                  <a:lnTo>
                    <a:pt x="19361" y="16053"/>
                  </a:lnTo>
                  <a:lnTo>
                    <a:pt x="19361" y="16893"/>
                  </a:lnTo>
                  <a:lnTo>
                    <a:pt x="19610" y="16893"/>
                  </a:lnTo>
                  <a:lnTo>
                    <a:pt x="19610" y="19331"/>
                  </a:lnTo>
                  <a:lnTo>
                    <a:pt x="19361" y="19331"/>
                  </a:lnTo>
                  <a:lnTo>
                    <a:pt x="18698" y="18322"/>
                  </a:lnTo>
                  <a:lnTo>
                    <a:pt x="16459" y="18322"/>
                  </a:lnTo>
                  <a:lnTo>
                    <a:pt x="15962" y="17986"/>
                  </a:lnTo>
                  <a:lnTo>
                    <a:pt x="15796" y="19331"/>
                  </a:lnTo>
                  <a:lnTo>
                    <a:pt x="15008" y="18322"/>
                  </a:lnTo>
                  <a:lnTo>
                    <a:pt x="14759" y="18322"/>
                  </a:lnTo>
                  <a:lnTo>
                    <a:pt x="14345" y="19331"/>
                  </a:lnTo>
                  <a:lnTo>
                    <a:pt x="13308" y="21264"/>
                  </a:lnTo>
                  <a:lnTo>
                    <a:pt x="13308" y="21600"/>
                  </a:lnTo>
                  <a:lnTo>
                    <a:pt x="12894" y="20760"/>
                  </a:lnTo>
                  <a:lnTo>
                    <a:pt x="12355" y="21264"/>
                  </a:lnTo>
                  <a:lnTo>
                    <a:pt x="11608" y="18826"/>
                  </a:lnTo>
                  <a:lnTo>
                    <a:pt x="11152" y="17986"/>
                  </a:lnTo>
                  <a:lnTo>
                    <a:pt x="10655" y="17482"/>
                  </a:lnTo>
                  <a:lnTo>
                    <a:pt x="9204" y="17482"/>
                  </a:lnTo>
                  <a:lnTo>
                    <a:pt x="7753" y="15044"/>
                  </a:lnTo>
                  <a:lnTo>
                    <a:pt x="6799" y="14120"/>
                  </a:lnTo>
                  <a:lnTo>
                    <a:pt x="5555" y="15044"/>
                  </a:lnTo>
                  <a:lnTo>
                    <a:pt x="6053" y="20760"/>
                  </a:lnTo>
                  <a:lnTo>
                    <a:pt x="6302" y="20760"/>
                  </a:lnTo>
                  <a:lnTo>
                    <a:pt x="6053" y="207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8" name="Freeform 1372"/>
            <p:cNvSpPr/>
            <p:nvPr/>
          </p:nvSpPr>
          <p:spPr>
            <a:xfrm>
              <a:off x="3776710" y="1037701"/>
              <a:ext cx="59278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91"/>
                  </a:moveTo>
                  <a:lnTo>
                    <a:pt x="21600" y="9818"/>
                  </a:lnTo>
                  <a:lnTo>
                    <a:pt x="17897" y="9818"/>
                  </a:lnTo>
                  <a:lnTo>
                    <a:pt x="17897" y="15709"/>
                  </a:lnTo>
                  <a:lnTo>
                    <a:pt x="14194" y="21600"/>
                  </a:lnTo>
                  <a:lnTo>
                    <a:pt x="0" y="21600"/>
                  </a:lnTo>
                  <a:lnTo>
                    <a:pt x="0" y="5891"/>
                  </a:lnTo>
                  <a:lnTo>
                    <a:pt x="14194" y="5891"/>
                  </a:lnTo>
                  <a:lnTo>
                    <a:pt x="14194" y="0"/>
                  </a:lnTo>
                  <a:lnTo>
                    <a:pt x="21600" y="0"/>
                  </a:lnTo>
                  <a:lnTo>
                    <a:pt x="21600" y="58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9" name="Freeform 1373"/>
            <p:cNvSpPr/>
            <p:nvPr/>
          </p:nvSpPr>
          <p:spPr>
            <a:xfrm>
              <a:off x="3776710" y="1037701"/>
              <a:ext cx="59278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91"/>
                  </a:moveTo>
                  <a:lnTo>
                    <a:pt x="21600" y="9818"/>
                  </a:lnTo>
                  <a:lnTo>
                    <a:pt x="17897" y="9818"/>
                  </a:lnTo>
                  <a:lnTo>
                    <a:pt x="17897" y="15709"/>
                  </a:lnTo>
                  <a:lnTo>
                    <a:pt x="14194" y="21600"/>
                  </a:lnTo>
                  <a:lnTo>
                    <a:pt x="0" y="21600"/>
                  </a:lnTo>
                  <a:lnTo>
                    <a:pt x="0" y="5891"/>
                  </a:lnTo>
                  <a:lnTo>
                    <a:pt x="14194" y="5891"/>
                  </a:lnTo>
                  <a:lnTo>
                    <a:pt x="14194" y="0"/>
                  </a:lnTo>
                  <a:lnTo>
                    <a:pt x="21600" y="0"/>
                  </a:lnTo>
                  <a:lnTo>
                    <a:pt x="21600" y="58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0" name="Freeform 1374"/>
            <p:cNvSpPr/>
            <p:nvPr/>
          </p:nvSpPr>
          <p:spPr>
            <a:xfrm>
              <a:off x="3776710" y="1048643"/>
              <a:ext cx="118553" cy="12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36"/>
                  </a:moveTo>
                  <a:lnTo>
                    <a:pt x="19749" y="8836"/>
                  </a:lnTo>
                  <a:lnTo>
                    <a:pt x="12651" y="7527"/>
                  </a:lnTo>
                  <a:lnTo>
                    <a:pt x="8949" y="7527"/>
                  </a:lnTo>
                  <a:lnTo>
                    <a:pt x="8949" y="8836"/>
                  </a:lnTo>
                  <a:lnTo>
                    <a:pt x="10800" y="10800"/>
                  </a:lnTo>
                  <a:lnTo>
                    <a:pt x="10800" y="12764"/>
                  </a:lnTo>
                  <a:lnTo>
                    <a:pt x="12651" y="14073"/>
                  </a:lnTo>
                  <a:lnTo>
                    <a:pt x="14811" y="16036"/>
                  </a:lnTo>
                  <a:lnTo>
                    <a:pt x="14811" y="18327"/>
                  </a:lnTo>
                  <a:lnTo>
                    <a:pt x="16663" y="20291"/>
                  </a:lnTo>
                  <a:lnTo>
                    <a:pt x="16663" y="21600"/>
                  </a:lnTo>
                  <a:lnTo>
                    <a:pt x="12651" y="21600"/>
                  </a:lnTo>
                  <a:lnTo>
                    <a:pt x="10800" y="20291"/>
                  </a:lnTo>
                  <a:lnTo>
                    <a:pt x="10800" y="18327"/>
                  </a:lnTo>
                  <a:lnTo>
                    <a:pt x="8949" y="18327"/>
                  </a:lnTo>
                  <a:lnTo>
                    <a:pt x="8949" y="16036"/>
                  </a:lnTo>
                  <a:lnTo>
                    <a:pt x="5863" y="12764"/>
                  </a:lnTo>
                  <a:lnTo>
                    <a:pt x="5863" y="10800"/>
                  </a:lnTo>
                  <a:lnTo>
                    <a:pt x="4011" y="10800"/>
                  </a:lnTo>
                  <a:lnTo>
                    <a:pt x="4011" y="8836"/>
                  </a:lnTo>
                  <a:lnTo>
                    <a:pt x="1851" y="8836"/>
                  </a:lnTo>
                  <a:lnTo>
                    <a:pt x="0" y="7527"/>
                  </a:lnTo>
                  <a:lnTo>
                    <a:pt x="0" y="5236"/>
                  </a:lnTo>
                  <a:lnTo>
                    <a:pt x="7097" y="5236"/>
                  </a:lnTo>
                  <a:lnTo>
                    <a:pt x="8949" y="3273"/>
                  </a:lnTo>
                  <a:lnTo>
                    <a:pt x="8949" y="1309"/>
                  </a:lnTo>
                  <a:lnTo>
                    <a:pt x="10800" y="1309"/>
                  </a:lnTo>
                  <a:lnTo>
                    <a:pt x="10800" y="0"/>
                  </a:lnTo>
                  <a:lnTo>
                    <a:pt x="12651" y="0"/>
                  </a:lnTo>
                  <a:lnTo>
                    <a:pt x="14811" y="1309"/>
                  </a:lnTo>
                  <a:lnTo>
                    <a:pt x="18514" y="1309"/>
                  </a:lnTo>
                  <a:lnTo>
                    <a:pt x="18514" y="3273"/>
                  </a:lnTo>
                  <a:lnTo>
                    <a:pt x="21600" y="3273"/>
                  </a:lnTo>
                  <a:lnTo>
                    <a:pt x="21600" y="523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1" name="Freeform 1375"/>
            <p:cNvSpPr/>
            <p:nvPr/>
          </p:nvSpPr>
          <p:spPr>
            <a:xfrm>
              <a:off x="3776710" y="1048643"/>
              <a:ext cx="118553" cy="12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36"/>
                  </a:moveTo>
                  <a:lnTo>
                    <a:pt x="19749" y="8836"/>
                  </a:lnTo>
                  <a:lnTo>
                    <a:pt x="12651" y="7527"/>
                  </a:lnTo>
                  <a:lnTo>
                    <a:pt x="8949" y="7527"/>
                  </a:lnTo>
                  <a:lnTo>
                    <a:pt x="8949" y="8836"/>
                  </a:lnTo>
                  <a:lnTo>
                    <a:pt x="10800" y="10800"/>
                  </a:lnTo>
                  <a:lnTo>
                    <a:pt x="10800" y="12764"/>
                  </a:lnTo>
                  <a:lnTo>
                    <a:pt x="12651" y="14073"/>
                  </a:lnTo>
                  <a:lnTo>
                    <a:pt x="14811" y="16036"/>
                  </a:lnTo>
                  <a:lnTo>
                    <a:pt x="14811" y="18327"/>
                  </a:lnTo>
                  <a:lnTo>
                    <a:pt x="16663" y="20291"/>
                  </a:lnTo>
                  <a:lnTo>
                    <a:pt x="16663" y="21600"/>
                  </a:lnTo>
                  <a:lnTo>
                    <a:pt x="12651" y="21600"/>
                  </a:lnTo>
                  <a:lnTo>
                    <a:pt x="10800" y="20291"/>
                  </a:lnTo>
                  <a:lnTo>
                    <a:pt x="10800" y="18327"/>
                  </a:lnTo>
                  <a:lnTo>
                    <a:pt x="8949" y="18327"/>
                  </a:lnTo>
                  <a:lnTo>
                    <a:pt x="8949" y="16036"/>
                  </a:lnTo>
                  <a:lnTo>
                    <a:pt x="5863" y="12764"/>
                  </a:lnTo>
                  <a:lnTo>
                    <a:pt x="5863" y="10800"/>
                  </a:lnTo>
                  <a:lnTo>
                    <a:pt x="4011" y="10800"/>
                  </a:lnTo>
                  <a:lnTo>
                    <a:pt x="4011" y="8836"/>
                  </a:lnTo>
                  <a:lnTo>
                    <a:pt x="1851" y="8836"/>
                  </a:lnTo>
                  <a:lnTo>
                    <a:pt x="0" y="7527"/>
                  </a:lnTo>
                  <a:lnTo>
                    <a:pt x="0" y="5236"/>
                  </a:lnTo>
                  <a:lnTo>
                    <a:pt x="7097" y="5236"/>
                  </a:lnTo>
                  <a:lnTo>
                    <a:pt x="8949" y="3273"/>
                  </a:lnTo>
                  <a:lnTo>
                    <a:pt x="8949" y="1309"/>
                  </a:lnTo>
                  <a:lnTo>
                    <a:pt x="10800" y="1309"/>
                  </a:lnTo>
                  <a:lnTo>
                    <a:pt x="10800" y="0"/>
                  </a:lnTo>
                  <a:lnTo>
                    <a:pt x="12651" y="0"/>
                  </a:lnTo>
                  <a:lnTo>
                    <a:pt x="14811" y="1309"/>
                  </a:lnTo>
                  <a:lnTo>
                    <a:pt x="18514" y="1309"/>
                  </a:lnTo>
                  <a:lnTo>
                    <a:pt x="18514" y="3273"/>
                  </a:lnTo>
                  <a:lnTo>
                    <a:pt x="21600" y="3273"/>
                  </a:lnTo>
                  <a:lnTo>
                    <a:pt x="21600" y="523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2" name="Freeform 1376"/>
            <p:cNvSpPr/>
            <p:nvPr/>
          </p:nvSpPr>
          <p:spPr>
            <a:xfrm>
              <a:off x="3825824" y="1090590"/>
              <a:ext cx="79602" cy="8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9" y="18955"/>
                  </a:moveTo>
                  <a:lnTo>
                    <a:pt x="11489" y="17192"/>
                  </a:lnTo>
                  <a:lnTo>
                    <a:pt x="8732" y="14547"/>
                  </a:lnTo>
                  <a:lnTo>
                    <a:pt x="8732" y="11461"/>
                  </a:lnTo>
                  <a:lnTo>
                    <a:pt x="5515" y="8816"/>
                  </a:lnTo>
                  <a:lnTo>
                    <a:pt x="2757" y="7053"/>
                  </a:lnTo>
                  <a:lnTo>
                    <a:pt x="2757" y="4408"/>
                  </a:lnTo>
                  <a:lnTo>
                    <a:pt x="0" y="1763"/>
                  </a:lnTo>
                  <a:lnTo>
                    <a:pt x="0" y="0"/>
                  </a:lnTo>
                  <a:lnTo>
                    <a:pt x="16085" y="0"/>
                  </a:lnTo>
                  <a:lnTo>
                    <a:pt x="21600" y="11461"/>
                  </a:lnTo>
                  <a:lnTo>
                    <a:pt x="18843" y="14547"/>
                  </a:lnTo>
                  <a:lnTo>
                    <a:pt x="18843" y="17192"/>
                  </a:lnTo>
                  <a:lnTo>
                    <a:pt x="16085" y="18955"/>
                  </a:lnTo>
                  <a:lnTo>
                    <a:pt x="16085" y="21600"/>
                  </a:lnTo>
                  <a:lnTo>
                    <a:pt x="11489" y="1895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3" name="Freeform 1377"/>
            <p:cNvSpPr/>
            <p:nvPr/>
          </p:nvSpPr>
          <p:spPr>
            <a:xfrm>
              <a:off x="3825824" y="1090590"/>
              <a:ext cx="79602" cy="8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9" y="18955"/>
                  </a:moveTo>
                  <a:lnTo>
                    <a:pt x="11489" y="17192"/>
                  </a:lnTo>
                  <a:lnTo>
                    <a:pt x="8732" y="14547"/>
                  </a:lnTo>
                  <a:lnTo>
                    <a:pt x="8732" y="11461"/>
                  </a:lnTo>
                  <a:lnTo>
                    <a:pt x="5515" y="8816"/>
                  </a:lnTo>
                  <a:lnTo>
                    <a:pt x="2757" y="7053"/>
                  </a:lnTo>
                  <a:lnTo>
                    <a:pt x="2757" y="4408"/>
                  </a:lnTo>
                  <a:lnTo>
                    <a:pt x="0" y="1763"/>
                  </a:lnTo>
                  <a:lnTo>
                    <a:pt x="0" y="0"/>
                  </a:lnTo>
                  <a:lnTo>
                    <a:pt x="16085" y="0"/>
                  </a:lnTo>
                  <a:lnTo>
                    <a:pt x="21600" y="11461"/>
                  </a:lnTo>
                  <a:lnTo>
                    <a:pt x="18843" y="14547"/>
                  </a:lnTo>
                  <a:lnTo>
                    <a:pt x="18843" y="17192"/>
                  </a:lnTo>
                  <a:lnTo>
                    <a:pt x="16085" y="18955"/>
                  </a:lnTo>
                  <a:lnTo>
                    <a:pt x="16085" y="21600"/>
                  </a:lnTo>
                  <a:lnTo>
                    <a:pt x="11489" y="18955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4" name="Freeform 1378"/>
            <p:cNvSpPr/>
            <p:nvPr/>
          </p:nvSpPr>
          <p:spPr>
            <a:xfrm>
              <a:off x="3885099" y="1055938"/>
              <a:ext cx="111779" cy="15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3049"/>
                  </a:moveTo>
                  <a:lnTo>
                    <a:pt x="1964" y="0"/>
                  </a:lnTo>
                  <a:lnTo>
                    <a:pt x="8182" y="0"/>
                  </a:lnTo>
                  <a:lnTo>
                    <a:pt x="10145" y="1525"/>
                  </a:lnTo>
                  <a:lnTo>
                    <a:pt x="10145" y="3049"/>
                  </a:lnTo>
                  <a:lnTo>
                    <a:pt x="11455" y="3049"/>
                  </a:lnTo>
                  <a:lnTo>
                    <a:pt x="11455" y="4828"/>
                  </a:lnTo>
                  <a:lnTo>
                    <a:pt x="13418" y="5845"/>
                  </a:lnTo>
                  <a:lnTo>
                    <a:pt x="15382" y="5845"/>
                  </a:lnTo>
                  <a:lnTo>
                    <a:pt x="17673" y="7369"/>
                  </a:lnTo>
                  <a:lnTo>
                    <a:pt x="17673" y="9911"/>
                  </a:lnTo>
                  <a:lnTo>
                    <a:pt x="19636" y="9911"/>
                  </a:lnTo>
                  <a:lnTo>
                    <a:pt x="19636" y="11435"/>
                  </a:lnTo>
                  <a:lnTo>
                    <a:pt x="21600" y="11435"/>
                  </a:lnTo>
                  <a:lnTo>
                    <a:pt x="21600" y="14739"/>
                  </a:lnTo>
                  <a:lnTo>
                    <a:pt x="19636" y="14739"/>
                  </a:lnTo>
                  <a:lnTo>
                    <a:pt x="19636" y="15755"/>
                  </a:lnTo>
                  <a:lnTo>
                    <a:pt x="15382" y="15755"/>
                  </a:lnTo>
                  <a:lnTo>
                    <a:pt x="15382" y="17280"/>
                  </a:lnTo>
                  <a:lnTo>
                    <a:pt x="13418" y="18805"/>
                  </a:lnTo>
                  <a:lnTo>
                    <a:pt x="11455" y="18805"/>
                  </a:lnTo>
                  <a:lnTo>
                    <a:pt x="10145" y="20329"/>
                  </a:lnTo>
                  <a:lnTo>
                    <a:pt x="8182" y="20329"/>
                  </a:lnTo>
                  <a:lnTo>
                    <a:pt x="8182" y="17280"/>
                  </a:lnTo>
                  <a:lnTo>
                    <a:pt x="3927" y="17280"/>
                  </a:lnTo>
                  <a:lnTo>
                    <a:pt x="3927" y="21600"/>
                  </a:lnTo>
                  <a:lnTo>
                    <a:pt x="1964" y="21600"/>
                  </a:lnTo>
                  <a:lnTo>
                    <a:pt x="1964" y="17280"/>
                  </a:lnTo>
                  <a:lnTo>
                    <a:pt x="0" y="17280"/>
                  </a:lnTo>
                  <a:lnTo>
                    <a:pt x="0" y="14739"/>
                  </a:lnTo>
                  <a:lnTo>
                    <a:pt x="1964" y="14739"/>
                  </a:lnTo>
                  <a:lnTo>
                    <a:pt x="1964" y="13214"/>
                  </a:lnTo>
                  <a:lnTo>
                    <a:pt x="3927" y="11435"/>
                  </a:lnTo>
                  <a:lnTo>
                    <a:pt x="0" y="4828"/>
                  </a:lnTo>
                  <a:lnTo>
                    <a:pt x="1964" y="304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5" name="Freeform 1379"/>
            <p:cNvSpPr/>
            <p:nvPr/>
          </p:nvSpPr>
          <p:spPr>
            <a:xfrm>
              <a:off x="3885099" y="1055938"/>
              <a:ext cx="111779" cy="15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3049"/>
                  </a:moveTo>
                  <a:lnTo>
                    <a:pt x="1964" y="0"/>
                  </a:lnTo>
                  <a:lnTo>
                    <a:pt x="8182" y="0"/>
                  </a:lnTo>
                  <a:lnTo>
                    <a:pt x="10145" y="1525"/>
                  </a:lnTo>
                  <a:lnTo>
                    <a:pt x="10145" y="3049"/>
                  </a:lnTo>
                  <a:lnTo>
                    <a:pt x="11455" y="3049"/>
                  </a:lnTo>
                  <a:lnTo>
                    <a:pt x="11455" y="4828"/>
                  </a:lnTo>
                  <a:lnTo>
                    <a:pt x="13418" y="5845"/>
                  </a:lnTo>
                  <a:lnTo>
                    <a:pt x="15382" y="5845"/>
                  </a:lnTo>
                  <a:lnTo>
                    <a:pt x="17673" y="7369"/>
                  </a:lnTo>
                  <a:lnTo>
                    <a:pt x="17673" y="9911"/>
                  </a:lnTo>
                  <a:lnTo>
                    <a:pt x="19636" y="9911"/>
                  </a:lnTo>
                  <a:lnTo>
                    <a:pt x="19636" y="11435"/>
                  </a:lnTo>
                  <a:lnTo>
                    <a:pt x="21600" y="11435"/>
                  </a:lnTo>
                  <a:lnTo>
                    <a:pt x="21600" y="14739"/>
                  </a:lnTo>
                  <a:lnTo>
                    <a:pt x="19636" y="14739"/>
                  </a:lnTo>
                  <a:lnTo>
                    <a:pt x="19636" y="15755"/>
                  </a:lnTo>
                  <a:lnTo>
                    <a:pt x="15382" y="15755"/>
                  </a:lnTo>
                  <a:lnTo>
                    <a:pt x="15382" y="17280"/>
                  </a:lnTo>
                  <a:lnTo>
                    <a:pt x="13418" y="18805"/>
                  </a:lnTo>
                  <a:lnTo>
                    <a:pt x="11455" y="18805"/>
                  </a:lnTo>
                  <a:lnTo>
                    <a:pt x="10145" y="20329"/>
                  </a:lnTo>
                  <a:lnTo>
                    <a:pt x="8182" y="20329"/>
                  </a:lnTo>
                  <a:lnTo>
                    <a:pt x="8182" y="17280"/>
                  </a:lnTo>
                  <a:lnTo>
                    <a:pt x="3927" y="17280"/>
                  </a:lnTo>
                  <a:lnTo>
                    <a:pt x="3927" y="21600"/>
                  </a:lnTo>
                  <a:lnTo>
                    <a:pt x="1964" y="21600"/>
                  </a:lnTo>
                  <a:lnTo>
                    <a:pt x="1964" y="17280"/>
                  </a:lnTo>
                  <a:lnTo>
                    <a:pt x="0" y="17280"/>
                  </a:lnTo>
                  <a:lnTo>
                    <a:pt x="0" y="14739"/>
                  </a:lnTo>
                  <a:lnTo>
                    <a:pt x="1964" y="14739"/>
                  </a:lnTo>
                  <a:lnTo>
                    <a:pt x="1964" y="13214"/>
                  </a:lnTo>
                  <a:lnTo>
                    <a:pt x="3927" y="11435"/>
                  </a:lnTo>
                  <a:lnTo>
                    <a:pt x="0" y="4828"/>
                  </a:lnTo>
                  <a:lnTo>
                    <a:pt x="1964" y="304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6" name="Freeform 1380"/>
            <p:cNvSpPr/>
            <p:nvPr/>
          </p:nvSpPr>
          <p:spPr>
            <a:xfrm>
              <a:off x="3927440" y="1169009"/>
              <a:ext cx="76214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lnTo>
                    <a:pt x="16800" y="7406"/>
                  </a:lnTo>
                  <a:lnTo>
                    <a:pt x="19680" y="7406"/>
                  </a:lnTo>
                  <a:lnTo>
                    <a:pt x="19680" y="11109"/>
                  </a:lnTo>
                  <a:lnTo>
                    <a:pt x="21600" y="11109"/>
                  </a:lnTo>
                  <a:lnTo>
                    <a:pt x="21600" y="14194"/>
                  </a:lnTo>
                  <a:lnTo>
                    <a:pt x="19680" y="14194"/>
                  </a:lnTo>
                  <a:lnTo>
                    <a:pt x="19680" y="17897"/>
                  </a:lnTo>
                  <a:lnTo>
                    <a:pt x="13920" y="17897"/>
                  </a:lnTo>
                  <a:lnTo>
                    <a:pt x="13920" y="21600"/>
                  </a:lnTo>
                  <a:lnTo>
                    <a:pt x="4800" y="21600"/>
                  </a:lnTo>
                  <a:lnTo>
                    <a:pt x="4800" y="14194"/>
                  </a:lnTo>
                  <a:lnTo>
                    <a:pt x="2880" y="14194"/>
                  </a:lnTo>
                  <a:lnTo>
                    <a:pt x="2880" y="11109"/>
                  </a:lnTo>
                  <a:lnTo>
                    <a:pt x="0" y="11109"/>
                  </a:lnTo>
                  <a:lnTo>
                    <a:pt x="2880" y="11109"/>
                  </a:lnTo>
                  <a:lnTo>
                    <a:pt x="2880" y="7406"/>
                  </a:lnTo>
                  <a:lnTo>
                    <a:pt x="4800" y="7406"/>
                  </a:lnTo>
                  <a:lnTo>
                    <a:pt x="7680" y="3703"/>
                  </a:lnTo>
                  <a:lnTo>
                    <a:pt x="10560" y="3703"/>
                  </a:lnTo>
                  <a:lnTo>
                    <a:pt x="13920" y="0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7" name="Freeform 1381"/>
            <p:cNvSpPr/>
            <p:nvPr/>
          </p:nvSpPr>
          <p:spPr>
            <a:xfrm>
              <a:off x="3927440" y="1169009"/>
              <a:ext cx="76214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lnTo>
                    <a:pt x="16800" y="7406"/>
                  </a:lnTo>
                  <a:lnTo>
                    <a:pt x="19680" y="7406"/>
                  </a:lnTo>
                  <a:lnTo>
                    <a:pt x="19680" y="11109"/>
                  </a:lnTo>
                  <a:lnTo>
                    <a:pt x="21600" y="11109"/>
                  </a:lnTo>
                  <a:lnTo>
                    <a:pt x="21600" y="14194"/>
                  </a:lnTo>
                  <a:lnTo>
                    <a:pt x="19680" y="14194"/>
                  </a:lnTo>
                  <a:lnTo>
                    <a:pt x="19680" y="17897"/>
                  </a:lnTo>
                  <a:lnTo>
                    <a:pt x="13920" y="17897"/>
                  </a:lnTo>
                  <a:lnTo>
                    <a:pt x="13920" y="21600"/>
                  </a:lnTo>
                  <a:lnTo>
                    <a:pt x="4800" y="21600"/>
                  </a:lnTo>
                  <a:lnTo>
                    <a:pt x="4800" y="14194"/>
                  </a:lnTo>
                  <a:lnTo>
                    <a:pt x="2880" y="14194"/>
                  </a:lnTo>
                  <a:lnTo>
                    <a:pt x="2880" y="11109"/>
                  </a:lnTo>
                  <a:lnTo>
                    <a:pt x="0" y="11109"/>
                  </a:lnTo>
                  <a:lnTo>
                    <a:pt x="2880" y="11109"/>
                  </a:lnTo>
                  <a:lnTo>
                    <a:pt x="2880" y="7406"/>
                  </a:lnTo>
                  <a:lnTo>
                    <a:pt x="4800" y="7406"/>
                  </a:lnTo>
                  <a:lnTo>
                    <a:pt x="7680" y="3703"/>
                  </a:lnTo>
                  <a:lnTo>
                    <a:pt x="10560" y="3703"/>
                  </a:lnTo>
                  <a:lnTo>
                    <a:pt x="13920" y="0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8" name="Freeform 1382"/>
            <p:cNvSpPr/>
            <p:nvPr/>
          </p:nvSpPr>
          <p:spPr>
            <a:xfrm>
              <a:off x="4013812" y="1825551"/>
              <a:ext cx="408159" cy="64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50" y="426"/>
                  </a:moveTo>
                  <a:lnTo>
                    <a:pt x="16850" y="0"/>
                  </a:lnTo>
                  <a:lnTo>
                    <a:pt x="17388" y="0"/>
                  </a:lnTo>
                  <a:lnTo>
                    <a:pt x="17388" y="426"/>
                  </a:lnTo>
                  <a:lnTo>
                    <a:pt x="18822" y="426"/>
                  </a:lnTo>
                  <a:lnTo>
                    <a:pt x="18822" y="1034"/>
                  </a:lnTo>
                  <a:lnTo>
                    <a:pt x="19449" y="1399"/>
                  </a:lnTo>
                  <a:lnTo>
                    <a:pt x="19449" y="3407"/>
                  </a:lnTo>
                  <a:lnTo>
                    <a:pt x="19987" y="3772"/>
                  </a:lnTo>
                  <a:lnTo>
                    <a:pt x="19987" y="4137"/>
                  </a:lnTo>
                  <a:lnTo>
                    <a:pt x="20524" y="4442"/>
                  </a:lnTo>
                  <a:lnTo>
                    <a:pt x="21062" y="5172"/>
                  </a:lnTo>
                  <a:lnTo>
                    <a:pt x="21600" y="5537"/>
                  </a:lnTo>
                  <a:lnTo>
                    <a:pt x="21062" y="5780"/>
                  </a:lnTo>
                  <a:lnTo>
                    <a:pt x="21062" y="6145"/>
                  </a:lnTo>
                  <a:lnTo>
                    <a:pt x="19987" y="6936"/>
                  </a:lnTo>
                  <a:lnTo>
                    <a:pt x="19987" y="7180"/>
                  </a:lnTo>
                  <a:lnTo>
                    <a:pt x="19449" y="7545"/>
                  </a:lnTo>
                  <a:lnTo>
                    <a:pt x="18822" y="11682"/>
                  </a:lnTo>
                  <a:lnTo>
                    <a:pt x="18463" y="11682"/>
                  </a:lnTo>
                  <a:lnTo>
                    <a:pt x="17925" y="12047"/>
                  </a:lnTo>
                  <a:lnTo>
                    <a:pt x="17925" y="13082"/>
                  </a:lnTo>
                  <a:lnTo>
                    <a:pt x="17388" y="13082"/>
                  </a:lnTo>
                  <a:lnTo>
                    <a:pt x="17388" y="13325"/>
                  </a:lnTo>
                  <a:lnTo>
                    <a:pt x="16850" y="13690"/>
                  </a:lnTo>
                  <a:lnTo>
                    <a:pt x="16850" y="15820"/>
                  </a:lnTo>
                  <a:lnTo>
                    <a:pt x="16312" y="15820"/>
                  </a:lnTo>
                  <a:lnTo>
                    <a:pt x="15685" y="16063"/>
                  </a:lnTo>
                  <a:lnTo>
                    <a:pt x="15147" y="16428"/>
                  </a:lnTo>
                  <a:lnTo>
                    <a:pt x="15147" y="16793"/>
                  </a:lnTo>
                  <a:lnTo>
                    <a:pt x="15685" y="16793"/>
                  </a:lnTo>
                  <a:lnTo>
                    <a:pt x="15685" y="17097"/>
                  </a:lnTo>
                  <a:lnTo>
                    <a:pt x="16312" y="16793"/>
                  </a:lnTo>
                  <a:lnTo>
                    <a:pt x="16312" y="17097"/>
                  </a:lnTo>
                  <a:lnTo>
                    <a:pt x="16850" y="17097"/>
                  </a:lnTo>
                  <a:lnTo>
                    <a:pt x="16850" y="17463"/>
                  </a:lnTo>
                  <a:lnTo>
                    <a:pt x="17388" y="17463"/>
                  </a:lnTo>
                  <a:lnTo>
                    <a:pt x="17388" y="18436"/>
                  </a:lnTo>
                  <a:lnTo>
                    <a:pt x="17925" y="18801"/>
                  </a:lnTo>
                  <a:lnTo>
                    <a:pt x="17925" y="19227"/>
                  </a:lnTo>
                  <a:lnTo>
                    <a:pt x="18822" y="19227"/>
                  </a:lnTo>
                  <a:lnTo>
                    <a:pt x="18822" y="20201"/>
                  </a:lnTo>
                  <a:lnTo>
                    <a:pt x="16850" y="20201"/>
                  </a:lnTo>
                  <a:lnTo>
                    <a:pt x="16850" y="20809"/>
                  </a:lnTo>
                  <a:lnTo>
                    <a:pt x="16312" y="20809"/>
                  </a:lnTo>
                  <a:lnTo>
                    <a:pt x="16312" y="21235"/>
                  </a:lnTo>
                  <a:lnTo>
                    <a:pt x="14251" y="21235"/>
                  </a:lnTo>
                  <a:lnTo>
                    <a:pt x="14251" y="21600"/>
                  </a:lnTo>
                  <a:lnTo>
                    <a:pt x="12548" y="21600"/>
                  </a:lnTo>
                  <a:lnTo>
                    <a:pt x="12010" y="21235"/>
                  </a:lnTo>
                  <a:lnTo>
                    <a:pt x="12010" y="20809"/>
                  </a:lnTo>
                  <a:lnTo>
                    <a:pt x="11651" y="20809"/>
                  </a:lnTo>
                  <a:lnTo>
                    <a:pt x="11651" y="20566"/>
                  </a:lnTo>
                  <a:lnTo>
                    <a:pt x="7439" y="20566"/>
                  </a:lnTo>
                  <a:lnTo>
                    <a:pt x="6901" y="20201"/>
                  </a:lnTo>
                  <a:lnTo>
                    <a:pt x="6901" y="19227"/>
                  </a:lnTo>
                  <a:lnTo>
                    <a:pt x="6274" y="18801"/>
                  </a:lnTo>
                  <a:lnTo>
                    <a:pt x="6274" y="18436"/>
                  </a:lnTo>
                  <a:lnTo>
                    <a:pt x="5736" y="18436"/>
                  </a:lnTo>
                  <a:lnTo>
                    <a:pt x="5378" y="17828"/>
                  </a:lnTo>
                  <a:lnTo>
                    <a:pt x="4840" y="17463"/>
                  </a:lnTo>
                  <a:lnTo>
                    <a:pt x="4840" y="16428"/>
                  </a:lnTo>
                  <a:lnTo>
                    <a:pt x="3764" y="16428"/>
                  </a:lnTo>
                  <a:lnTo>
                    <a:pt x="3137" y="16063"/>
                  </a:lnTo>
                  <a:lnTo>
                    <a:pt x="3137" y="15820"/>
                  </a:lnTo>
                  <a:lnTo>
                    <a:pt x="2599" y="15455"/>
                  </a:lnTo>
                  <a:lnTo>
                    <a:pt x="2599" y="14420"/>
                  </a:lnTo>
                  <a:lnTo>
                    <a:pt x="2241" y="14055"/>
                  </a:lnTo>
                  <a:lnTo>
                    <a:pt x="1703" y="14055"/>
                  </a:lnTo>
                  <a:lnTo>
                    <a:pt x="1703" y="13082"/>
                  </a:lnTo>
                  <a:lnTo>
                    <a:pt x="1165" y="12717"/>
                  </a:lnTo>
                  <a:lnTo>
                    <a:pt x="1165" y="12047"/>
                  </a:lnTo>
                  <a:lnTo>
                    <a:pt x="627" y="12047"/>
                  </a:lnTo>
                  <a:lnTo>
                    <a:pt x="627" y="11682"/>
                  </a:lnTo>
                  <a:lnTo>
                    <a:pt x="0" y="11317"/>
                  </a:lnTo>
                  <a:lnTo>
                    <a:pt x="0" y="10952"/>
                  </a:lnTo>
                  <a:lnTo>
                    <a:pt x="627" y="10952"/>
                  </a:lnTo>
                  <a:lnTo>
                    <a:pt x="627" y="9553"/>
                  </a:lnTo>
                  <a:lnTo>
                    <a:pt x="1165" y="9309"/>
                  </a:lnTo>
                  <a:lnTo>
                    <a:pt x="1165" y="8944"/>
                  </a:lnTo>
                  <a:lnTo>
                    <a:pt x="1703" y="8579"/>
                  </a:lnTo>
                  <a:lnTo>
                    <a:pt x="2241" y="8153"/>
                  </a:lnTo>
                  <a:lnTo>
                    <a:pt x="2599" y="7910"/>
                  </a:lnTo>
                  <a:lnTo>
                    <a:pt x="2599" y="3164"/>
                  </a:lnTo>
                  <a:lnTo>
                    <a:pt x="3764" y="3164"/>
                  </a:lnTo>
                  <a:lnTo>
                    <a:pt x="3764" y="1034"/>
                  </a:lnTo>
                  <a:lnTo>
                    <a:pt x="15685" y="1034"/>
                  </a:lnTo>
                  <a:lnTo>
                    <a:pt x="16312" y="669"/>
                  </a:lnTo>
                  <a:lnTo>
                    <a:pt x="16850" y="42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9" name="Freeform 1383"/>
            <p:cNvSpPr/>
            <p:nvPr/>
          </p:nvSpPr>
          <p:spPr>
            <a:xfrm>
              <a:off x="4013812" y="1825551"/>
              <a:ext cx="408159" cy="64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50" y="426"/>
                  </a:moveTo>
                  <a:lnTo>
                    <a:pt x="16850" y="0"/>
                  </a:lnTo>
                  <a:lnTo>
                    <a:pt x="17388" y="0"/>
                  </a:lnTo>
                  <a:lnTo>
                    <a:pt x="17388" y="426"/>
                  </a:lnTo>
                  <a:lnTo>
                    <a:pt x="18822" y="426"/>
                  </a:lnTo>
                  <a:lnTo>
                    <a:pt x="18822" y="1034"/>
                  </a:lnTo>
                  <a:lnTo>
                    <a:pt x="19449" y="1399"/>
                  </a:lnTo>
                  <a:lnTo>
                    <a:pt x="19449" y="3407"/>
                  </a:lnTo>
                  <a:lnTo>
                    <a:pt x="19987" y="3772"/>
                  </a:lnTo>
                  <a:lnTo>
                    <a:pt x="19987" y="4137"/>
                  </a:lnTo>
                  <a:lnTo>
                    <a:pt x="20524" y="4442"/>
                  </a:lnTo>
                  <a:lnTo>
                    <a:pt x="21062" y="5172"/>
                  </a:lnTo>
                  <a:lnTo>
                    <a:pt x="21600" y="5537"/>
                  </a:lnTo>
                  <a:lnTo>
                    <a:pt x="21062" y="5780"/>
                  </a:lnTo>
                  <a:lnTo>
                    <a:pt x="21062" y="6145"/>
                  </a:lnTo>
                  <a:lnTo>
                    <a:pt x="19987" y="6936"/>
                  </a:lnTo>
                  <a:lnTo>
                    <a:pt x="19987" y="7180"/>
                  </a:lnTo>
                  <a:lnTo>
                    <a:pt x="19449" y="7545"/>
                  </a:lnTo>
                  <a:lnTo>
                    <a:pt x="18822" y="11682"/>
                  </a:lnTo>
                  <a:lnTo>
                    <a:pt x="18463" y="11682"/>
                  </a:lnTo>
                  <a:lnTo>
                    <a:pt x="17925" y="12047"/>
                  </a:lnTo>
                  <a:lnTo>
                    <a:pt x="17925" y="13082"/>
                  </a:lnTo>
                  <a:lnTo>
                    <a:pt x="17388" y="13082"/>
                  </a:lnTo>
                  <a:lnTo>
                    <a:pt x="17388" y="13325"/>
                  </a:lnTo>
                  <a:lnTo>
                    <a:pt x="16850" y="13690"/>
                  </a:lnTo>
                  <a:lnTo>
                    <a:pt x="16850" y="15820"/>
                  </a:lnTo>
                  <a:lnTo>
                    <a:pt x="16312" y="15820"/>
                  </a:lnTo>
                  <a:lnTo>
                    <a:pt x="15685" y="16063"/>
                  </a:lnTo>
                  <a:lnTo>
                    <a:pt x="15147" y="16428"/>
                  </a:lnTo>
                  <a:lnTo>
                    <a:pt x="15147" y="16793"/>
                  </a:lnTo>
                  <a:lnTo>
                    <a:pt x="15685" y="16793"/>
                  </a:lnTo>
                  <a:lnTo>
                    <a:pt x="15685" y="17097"/>
                  </a:lnTo>
                  <a:lnTo>
                    <a:pt x="16312" y="16793"/>
                  </a:lnTo>
                  <a:lnTo>
                    <a:pt x="16312" y="17097"/>
                  </a:lnTo>
                  <a:lnTo>
                    <a:pt x="16850" y="17097"/>
                  </a:lnTo>
                  <a:lnTo>
                    <a:pt x="16850" y="17463"/>
                  </a:lnTo>
                  <a:lnTo>
                    <a:pt x="17388" y="17463"/>
                  </a:lnTo>
                  <a:lnTo>
                    <a:pt x="17388" y="18436"/>
                  </a:lnTo>
                  <a:lnTo>
                    <a:pt x="17925" y="18801"/>
                  </a:lnTo>
                  <a:lnTo>
                    <a:pt x="17925" y="19227"/>
                  </a:lnTo>
                  <a:lnTo>
                    <a:pt x="18822" y="19227"/>
                  </a:lnTo>
                  <a:lnTo>
                    <a:pt x="18822" y="20201"/>
                  </a:lnTo>
                  <a:lnTo>
                    <a:pt x="16850" y="20201"/>
                  </a:lnTo>
                  <a:lnTo>
                    <a:pt x="16850" y="20809"/>
                  </a:lnTo>
                  <a:lnTo>
                    <a:pt x="16312" y="20809"/>
                  </a:lnTo>
                  <a:lnTo>
                    <a:pt x="16312" y="21235"/>
                  </a:lnTo>
                  <a:lnTo>
                    <a:pt x="14251" y="21235"/>
                  </a:lnTo>
                  <a:lnTo>
                    <a:pt x="14251" y="21600"/>
                  </a:lnTo>
                  <a:lnTo>
                    <a:pt x="12548" y="21600"/>
                  </a:lnTo>
                  <a:lnTo>
                    <a:pt x="12010" y="21235"/>
                  </a:lnTo>
                  <a:lnTo>
                    <a:pt x="12010" y="20809"/>
                  </a:lnTo>
                  <a:lnTo>
                    <a:pt x="11651" y="20809"/>
                  </a:lnTo>
                  <a:lnTo>
                    <a:pt x="11651" y="20566"/>
                  </a:lnTo>
                  <a:lnTo>
                    <a:pt x="7439" y="20566"/>
                  </a:lnTo>
                  <a:lnTo>
                    <a:pt x="6901" y="20201"/>
                  </a:lnTo>
                  <a:lnTo>
                    <a:pt x="6901" y="19227"/>
                  </a:lnTo>
                  <a:lnTo>
                    <a:pt x="6274" y="18801"/>
                  </a:lnTo>
                  <a:lnTo>
                    <a:pt x="6274" y="18436"/>
                  </a:lnTo>
                  <a:lnTo>
                    <a:pt x="5736" y="18436"/>
                  </a:lnTo>
                  <a:lnTo>
                    <a:pt x="5378" y="17828"/>
                  </a:lnTo>
                  <a:lnTo>
                    <a:pt x="4840" y="17463"/>
                  </a:lnTo>
                  <a:lnTo>
                    <a:pt x="4840" y="16428"/>
                  </a:lnTo>
                  <a:lnTo>
                    <a:pt x="3764" y="16428"/>
                  </a:lnTo>
                  <a:lnTo>
                    <a:pt x="3137" y="16063"/>
                  </a:lnTo>
                  <a:lnTo>
                    <a:pt x="3137" y="15820"/>
                  </a:lnTo>
                  <a:lnTo>
                    <a:pt x="2599" y="15455"/>
                  </a:lnTo>
                  <a:lnTo>
                    <a:pt x="2599" y="14420"/>
                  </a:lnTo>
                  <a:lnTo>
                    <a:pt x="2241" y="14055"/>
                  </a:lnTo>
                  <a:lnTo>
                    <a:pt x="1703" y="14055"/>
                  </a:lnTo>
                  <a:lnTo>
                    <a:pt x="1703" y="13082"/>
                  </a:lnTo>
                  <a:lnTo>
                    <a:pt x="1165" y="12717"/>
                  </a:lnTo>
                  <a:lnTo>
                    <a:pt x="1165" y="12047"/>
                  </a:lnTo>
                  <a:lnTo>
                    <a:pt x="627" y="12047"/>
                  </a:lnTo>
                  <a:lnTo>
                    <a:pt x="627" y="11682"/>
                  </a:lnTo>
                  <a:lnTo>
                    <a:pt x="0" y="11317"/>
                  </a:lnTo>
                  <a:lnTo>
                    <a:pt x="0" y="10952"/>
                  </a:lnTo>
                  <a:lnTo>
                    <a:pt x="627" y="10952"/>
                  </a:lnTo>
                  <a:lnTo>
                    <a:pt x="627" y="9553"/>
                  </a:lnTo>
                  <a:lnTo>
                    <a:pt x="1165" y="9309"/>
                  </a:lnTo>
                  <a:lnTo>
                    <a:pt x="1165" y="8944"/>
                  </a:lnTo>
                  <a:lnTo>
                    <a:pt x="1703" y="8579"/>
                  </a:lnTo>
                  <a:lnTo>
                    <a:pt x="2241" y="8153"/>
                  </a:lnTo>
                  <a:lnTo>
                    <a:pt x="2599" y="7910"/>
                  </a:lnTo>
                  <a:lnTo>
                    <a:pt x="2599" y="3164"/>
                  </a:lnTo>
                  <a:lnTo>
                    <a:pt x="3764" y="3164"/>
                  </a:lnTo>
                  <a:lnTo>
                    <a:pt x="3764" y="1034"/>
                  </a:lnTo>
                  <a:lnTo>
                    <a:pt x="15685" y="1034"/>
                  </a:lnTo>
                  <a:lnTo>
                    <a:pt x="16312" y="669"/>
                  </a:lnTo>
                  <a:lnTo>
                    <a:pt x="16850" y="426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0" name="Freeform 1384"/>
            <p:cNvSpPr/>
            <p:nvPr/>
          </p:nvSpPr>
          <p:spPr>
            <a:xfrm>
              <a:off x="4499874" y="2175708"/>
              <a:ext cx="247266" cy="4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1" y="2011"/>
                  </a:moveTo>
                  <a:lnTo>
                    <a:pt x="4142" y="2011"/>
                  </a:lnTo>
                  <a:lnTo>
                    <a:pt x="4142" y="1487"/>
                  </a:lnTo>
                  <a:lnTo>
                    <a:pt x="5178" y="2011"/>
                  </a:lnTo>
                  <a:lnTo>
                    <a:pt x="6066" y="2361"/>
                  </a:lnTo>
                  <a:lnTo>
                    <a:pt x="11244" y="2361"/>
                  </a:lnTo>
                  <a:lnTo>
                    <a:pt x="11244" y="2011"/>
                  </a:lnTo>
                  <a:lnTo>
                    <a:pt x="13019" y="2011"/>
                  </a:lnTo>
                  <a:lnTo>
                    <a:pt x="13907" y="1487"/>
                  </a:lnTo>
                  <a:lnTo>
                    <a:pt x="16422" y="1487"/>
                  </a:lnTo>
                  <a:lnTo>
                    <a:pt x="17310" y="874"/>
                  </a:lnTo>
                  <a:lnTo>
                    <a:pt x="18197" y="874"/>
                  </a:lnTo>
                  <a:lnTo>
                    <a:pt x="19825" y="0"/>
                  </a:lnTo>
                  <a:lnTo>
                    <a:pt x="20712" y="525"/>
                  </a:lnTo>
                  <a:lnTo>
                    <a:pt x="20712" y="874"/>
                  </a:lnTo>
                  <a:lnTo>
                    <a:pt x="21600" y="1487"/>
                  </a:lnTo>
                  <a:lnTo>
                    <a:pt x="21600" y="2886"/>
                  </a:lnTo>
                  <a:lnTo>
                    <a:pt x="19085" y="6296"/>
                  </a:lnTo>
                  <a:lnTo>
                    <a:pt x="19085" y="7346"/>
                  </a:lnTo>
                  <a:lnTo>
                    <a:pt x="16422" y="8832"/>
                  </a:lnTo>
                  <a:lnTo>
                    <a:pt x="16422" y="10844"/>
                  </a:lnTo>
                  <a:lnTo>
                    <a:pt x="15534" y="11368"/>
                  </a:lnTo>
                  <a:lnTo>
                    <a:pt x="15534" y="12243"/>
                  </a:lnTo>
                  <a:lnTo>
                    <a:pt x="13907" y="13117"/>
                  </a:lnTo>
                  <a:lnTo>
                    <a:pt x="13907" y="13730"/>
                  </a:lnTo>
                  <a:lnTo>
                    <a:pt x="9321" y="16178"/>
                  </a:lnTo>
                  <a:lnTo>
                    <a:pt x="8729" y="16178"/>
                  </a:lnTo>
                  <a:lnTo>
                    <a:pt x="5178" y="18189"/>
                  </a:lnTo>
                  <a:lnTo>
                    <a:pt x="5178" y="19064"/>
                  </a:lnTo>
                  <a:lnTo>
                    <a:pt x="4142" y="19064"/>
                  </a:lnTo>
                  <a:lnTo>
                    <a:pt x="4142" y="19676"/>
                  </a:lnTo>
                  <a:lnTo>
                    <a:pt x="2663" y="19676"/>
                  </a:lnTo>
                  <a:lnTo>
                    <a:pt x="2663" y="20201"/>
                  </a:lnTo>
                  <a:lnTo>
                    <a:pt x="1775" y="20551"/>
                  </a:lnTo>
                  <a:lnTo>
                    <a:pt x="888" y="21075"/>
                  </a:lnTo>
                  <a:lnTo>
                    <a:pt x="888" y="21600"/>
                  </a:lnTo>
                  <a:lnTo>
                    <a:pt x="888" y="15129"/>
                  </a:lnTo>
                  <a:lnTo>
                    <a:pt x="0" y="15129"/>
                  </a:lnTo>
                  <a:lnTo>
                    <a:pt x="888" y="15129"/>
                  </a:lnTo>
                  <a:lnTo>
                    <a:pt x="888" y="14254"/>
                  </a:lnTo>
                  <a:lnTo>
                    <a:pt x="1775" y="14254"/>
                  </a:lnTo>
                  <a:lnTo>
                    <a:pt x="1775" y="13730"/>
                  </a:lnTo>
                  <a:lnTo>
                    <a:pt x="2663" y="13730"/>
                  </a:lnTo>
                  <a:lnTo>
                    <a:pt x="2663" y="13117"/>
                  </a:lnTo>
                  <a:lnTo>
                    <a:pt x="4142" y="13117"/>
                  </a:lnTo>
                  <a:lnTo>
                    <a:pt x="4142" y="12768"/>
                  </a:lnTo>
                  <a:lnTo>
                    <a:pt x="5178" y="12768"/>
                  </a:lnTo>
                  <a:lnTo>
                    <a:pt x="5178" y="11718"/>
                  </a:lnTo>
                  <a:lnTo>
                    <a:pt x="8729" y="11718"/>
                  </a:lnTo>
                  <a:lnTo>
                    <a:pt x="9321" y="11368"/>
                  </a:lnTo>
                  <a:lnTo>
                    <a:pt x="9321" y="10232"/>
                  </a:lnTo>
                  <a:lnTo>
                    <a:pt x="10356" y="10232"/>
                  </a:lnTo>
                  <a:lnTo>
                    <a:pt x="11244" y="9707"/>
                  </a:lnTo>
                  <a:lnTo>
                    <a:pt x="11244" y="9357"/>
                  </a:lnTo>
                  <a:lnTo>
                    <a:pt x="15534" y="6821"/>
                  </a:lnTo>
                  <a:lnTo>
                    <a:pt x="13019" y="6821"/>
                  </a:lnTo>
                  <a:lnTo>
                    <a:pt x="11244" y="6296"/>
                  </a:lnTo>
                  <a:lnTo>
                    <a:pt x="9321" y="6296"/>
                  </a:lnTo>
                  <a:lnTo>
                    <a:pt x="9321" y="5947"/>
                  </a:lnTo>
                  <a:lnTo>
                    <a:pt x="7841" y="5947"/>
                  </a:lnTo>
                  <a:lnTo>
                    <a:pt x="6953" y="5422"/>
                  </a:lnTo>
                  <a:lnTo>
                    <a:pt x="6066" y="5422"/>
                  </a:lnTo>
                  <a:lnTo>
                    <a:pt x="5178" y="4285"/>
                  </a:lnTo>
                  <a:lnTo>
                    <a:pt x="4142" y="4285"/>
                  </a:lnTo>
                  <a:lnTo>
                    <a:pt x="4142" y="3411"/>
                  </a:lnTo>
                  <a:lnTo>
                    <a:pt x="3551" y="2886"/>
                  </a:lnTo>
                  <a:lnTo>
                    <a:pt x="3551" y="2011"/>
                  </a:lnTo>
                  <a:lnTo>
                    <a:pt x="2663" y="2361"/>
                  </a:lnTo>
                  <a:lnTo>
                    <a:pt x="3551" y="201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1" name="Freeform 1385"/>
            <p:cNvSpPr/>
            <p:nvPr/>
          </p:nvSpPr>
          <p:spPr>
            <a:xfrm>
              <a:off x="4499874" y="2175708"/>
              <a:ext cx="247266" cy="4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1" y="2011"/>
                  </a:moveTo>
                  <a:lnTo>
                    <a:pt x="4142" y="2011"/>
                  </a:lnTo>
                  <a:lnTo>
                    <a:pt x="4142" y="1487"/>
                  </a:lnTo>
                  <a:lnTo>
                    <a:pt x="5178" y="2011"/>
                  </a:lnTo>
                  <a:lnTo>
                    <a:pt x="6066" y="2361"/>
                  </a:lnTo>
                  <a:lnTo>
                    <a:pt x="11244" y="2361"/>
                  </a:lnTo>
                  <a:lnTo>
                    <a:pt x="11244" y="2011"/>
                  </a:lnTo>
                  <a:lnTo>
                    <a:pt x="13019" y="2011"/>
                  </a:lnTo>
                  <a:lnTo>
                    <a:pt x="13907" y="1487"/>
                  </a:lnTo>
                  <a:lnTo>
                    <a:pt x="16422" y="1487"/>
                  </a:lnTo>
                  <a:lnTo>
                    <a:pt x="17310" y="874"/>
                  </a:lnTo>
                  <a:lnTo>
                    <a:pt x="18197" y="874"/>
                  </a:lnTo>
                  <a:lnTo>
                    <a:pt x="19825" y="0"/>
                  </a:lnTo>
                  <a:lnTo>
                    <a:pt x="20712" y="525"/>
                  </a:lnTo>
                  <a:lnTo>
                    <a:pt x="20712" y="874"/>
                  </a:lnTo>
                  <a:lnTo>
                    <a:pt x="21600" y="1487"/>
                  </a:lnTo>
                  <a:lnTo>
                    <a:pt x="21600" y="2886"/>
                  </a:lnTo>
                  <a:lnTo>
                    <a:pt x="19085" y="6296"/>
                  </a:lnTo>
                  <a:lnTo>
                    <a:pt x="19085" y="7346"/>
                  </a:lnTo>
                  <a:lnTo>
                    <a:pt x="16422" y="8832"/>
                  </a:lnTo>
                  <a:lnTo>
                    <a:pt x="16422" y="10844"/>
                  </a:lnTo>
                  <a:lnTo>
                    <a:pt x="15534" y="11368"/>
                  </a:lnTo>
                  <a:lnTo>
                    <a:pt x="15534" y="12243"/>
                  </a:lnTo>
                  <a:lnTo>
                    <a:pt x="13907" y="13117"/>
                  </a:lnTo>
                  <a:lnTo>
                    <a:pt x="13907" y="13730"/>
                  </a:lnTo>
                  <a:lnTo>
                    <a:pt x="9321" y="16178"/>
                  </a:lnTo>
                  <a:lnTo>
                    <a:pt x="8729" y="16178"/>
                  </a:lnTo>
                  <a:lnTo>
                    <a:pt x="5178" y="18189"/>
                  </a:lnTo>
                  <a:lnTo>
                    <a:pt x="5178" y="19064"/>
                  </a:lnTo>
                  <a:lnTo>
                    <a:pt x="4142" y="19064"/>
                  </a:lnTo>
                  <a:lnTo>
                    <a:pt x="4142" y="19676"/>
                  </a:lnTo>
                  <a:lnTo>
                    <a:pt x="2663" y="19676"/>
                  </a:lnTo>
                  <a:lnTo>
                    <a:pt x="2663" y="20201"/>
                  </a:lnTo>
                  <a:lnTo>
                    <a:pt x="1775" y="20551"/>
                  </a:lnTo>
                  <a:lnTo>
                    <a:pt x="888" y="21075"/>
                  </a:lnTo>
                  <a:lnTo>
                    <a:pt x="888" y="21600"/>
                  </a:lnTo>
                  <a:lnTo>
                    <a:pt x="888" y="15129"/>
                  </a:lnTo>
                  <a:lnTo>
                    <a:pt x="0" y="15129"/>
                  </a:lnTo>
                  <a:lnTo>
                    <a:pt x="888" y="15129"/>
                  </a:lnTo>
                  <a:lnTo>
                    <a:pt x="888" y="14254"/>
                  </a:lnTo>
                  <a:lnTo>
                    <a:pt x="1775" y="14254"/>
                  </a:lnTo>
                  <a:lnTo>
                    <a:pt x="1775" y="13730"/>
                  </a:lnTo>
                  <a:lnTo>
                    <a:pt x="2663" y="13730"/>
                  </a:lnTo>
                  <a:lnTo>
                    <a:pt x="2663" y="13117"/>
                  </a:lnTo>
                  <a:lnTo>
                    <a:pt x="4142" y="13117"/>
                  </a:lnTo>
                  <a:lnTo>
                    <a:pt x="4142" y="12768"/>
                  </a:lnTo>
                  <a:lnTo>
                    <a:pt x="5178" y="12768"/>
                  </a:lnTo>
                  <a:lnTo>
                    <a:pt x="5178" y="11718"/>
                  </a:lnTo>
                  <a:lnTo>
                    <a:pt x="8729" y="11718"/>
                  </a:lnTo>
                  <a:lnTo>
                    <a:pt x="9321" y="11368"/>
                  </a:lnTo>
                  <a:lnTo>
                    <a:pt x="9321" y="10232"/>
                  </a:lnTo>
                  <a:lnTo>
                    <a:pt x="10356" y="10232"/>
                  </a:lnTo>
                  <a:lnTo>
                    <a:pt x="11244" y="9707"/>
                  </a:lnTo>
                  <a:lnTo>
                    <a:pt x="11244" y="9357"/>
                  </a:lnTo>
                  <a:lnTo>
                    <a:pt x="15534" y="6821"/>
                  </a:lnTo>
                  <a:lnTo>
                    <a:pt x="13019" y="6821"/>
                  </a:lnTo>
                  <a:lnTo>
                    <a:pt x="11244" y="6296"/>
                  </a:lnTo>
                  <a:lnTo>
                    <a:pt x="9321" y="6296"/>
                  </a:lnTo>
                  <a:lnTo>
                    <a:pt x="9321" y="5947"/>
                  </a:lnTo>
                  <a:lnTo>
                    <a:pt x="7841" y="5947"/>
                  </a:lnTo>
                  <a:lnTo>
                    <a:pt x="6953" y="5422"/>
                  </a:lnTo>
                  <a:lnTo>
                    <a:pt x="6066" y="5422"/>
                  </a:lnTo>
                  <a:lnTo>
                    <a:pt x="5178" y="4285"/>
                  </a:lnTo>
                  <a:lnTo>
                    <a:pt x="4142" y="4285"/>
                  </a:lnTo>
                  <a:lnTo>
                    <a:pt x="4142" y="3411"/>
                  </a:lnTo>
                  <a:lnTo>
                    <a:pt x="3551" y="2886"/>
                  </a:lnTo>
                  <a:lnTo>
                    <a:pt x="3551" y="2011"/>
                  </a:lnTo>
                  <a:lnTo>
                    <a:pt x="2663" y="2361"/>
                  </a:lnTo>
                  <a:lnTo>
                    <a:pt x="3551" y="201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2" name="Freeform 1386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3" name="Freeform 1387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4" name="Freeform 1388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5" name="Freeform 1389"/>
            <p:cNvSpPr/>
            <p:nvPr/>
          </p:nvSpPr>
          <p:spPr>
            <a:xfrm>
              <a:off x="4300030" y="2069932"/>
              <a:ext cx="377673" cy="40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49" y="684"/>
                  </a:moveTo>
                  <a:lnTo>
                    <a:pt x="4649" y="1271"/>
                  </a:lnTo>
                  <a:lnTo>
                    <a:pt x="5230" y="1271"/>
                  </a:lnTo>
                  <a:lnTo>
                    <a:pt x="5230" y="684"/>
                  </a:lnTo>
                  <a:lnTo>
                    <a:pt x="6393" y="684"/>
                  </a:lnTo>
                  <a:lnTo>
                    <a:pt x="6393" y="0"/>
                  </a:lnTo>
                  <a:lnTo>
                    <a:pt x="6974" y="0"/>
                  </a:lnTo>
                  <a:lnTo>
                    <a:pt x="6974" y="684"/>
                  </a:lnTo>
                  <a:lnTo>
                    <a:pt x="8039" y="684"/>
                  </a:lnTo>
                  <a:lnTo>
                    <a:pt x="8621" y="1271"/>
                  </a:lnTo>
                  <a:lnTo>
                    <a:pt x="9202" y="1271"/>
                  </a:lnTo>
                  <a:lnTo>
                    <a:pt x="9202" y="1857"/>
                  </a:lnTo>
                  <a:lnTo>
                    <a:pt x="9783" y="1857"/>
                  </a:lnTo>
                  <a:lnTo>
                    <a:pt x="9783" y="2248"/>
                  </a:lnTo>
                  <a:lnTo>
                    <a:pt x="10364" y="2248"/>
                  </a:lnTo>
                  <a:lnTo>
                    <a:pt x="10364" y="2834"/>
                  </a:lnTo>
                  <a:lnTo>
                    <a:pt x="10752" y="2834"/>
                  </a:lnTo>
                  <a:lnTo>
                    <a:pt x="10752" y="3421"/>
                  </a:lnTo>
                  <a:lnTo>
                    <a:pt x="11430" y="3421"/>
                  </a:lnTo>
                  <a:lnTo>
                    <a:pt x="11430" y="4496"/>
                  </a:lnTo>
                  <a:lnTo>
                    <a:pt x="12592" y="4496"/>
                  </a:lnTo>
                  <a:lnTo>
                    <a:pt x="12592" y="5669"/>
                  </a:lnTo>
                  <a:lnTo>
                    <a:pt x="12011" y="6255"/>
                  </a:lnTo>
                  <a:lnTo>
                    <a:pt x="12011" y="7330"/>
                  </a:lnTo>
                  <a:lnTo>
                    <a:pt x="12592" y="7917"/>
                  </a:lnTo>
                  <a:lnTo>
                    <a:pt x="13754" y="7917"/>
                  </a:lnTo>
                  <a:lnTo>
                    <a:pt x="13754" y="9481"/>
                  </a:lnTo>
                  <a:lnTo>
                    <a:pt x="15982" y="11729"/>
                  </a:lnTo>
                  <a:lnTo>
                    <a:pt x="16563" y="11729"/>
                  </a:lnTo>
                  <a:lnTo>
                    <a:pt x="17144" y="12315"/>
                  </a:lnTo>
                  <a:lnTo>
                    <a:pt x="18210" y="12315"/>
                  </a:lnTo>
                  <a:lnTo>
                    <a:pt x="18791" y="12706"/>
                  </a:lnTo>
                  <a:lnTo>
                    <a:pt x="19953" y="12706"/>
                  </a:lnTo>
                  <a:lnTo>
                    <a:pt x="20535" y="13292"/>
                  </a:lnTo>
                  <a:lnTo>
                    <a:pt x="21600" y="13292"/>
                  </a:lnTo>
                  <a:lnTo>
                    <a:pt x="19372" y="15540"/>
                  </a:lnTo>
                  <a:lnTo>
                    <a:pt x="18791" y="15540"/>
                  </a:lnTo>
                  <a:lnTo>
                    <a:pt x="18210" y="16127"/>
                  </a:lnTo>
                  <a:lnTo>
                    <a:pt x="18210" y="17104"/>
                  </a:lnTo>
                  <a:lnTo>
                    <a:pt x="17532" y="17788"/>
                  </a:lnTo>
                  <a:lnTo>
                    <a:pt x="17532" y="18375"/>
                  </a:lnTo>
                  <a:lnTo>
                    <a:pt x="17144" y="18375"/>
                  </a:lnTo>
                  <a:lnTo>
                    <a:pt x="17144" y="18766"/>
                  </a:lnTo>
                  <a:lnTo>
                    <a:pt x="15401" y="18766"/>
                  </a:lnTo>
                  <a:lnTo>
                    <a:pt x="14820" y="19352"/>
                  </a:lnTo>
                  <a:lnTo>
                    <a:pt x="14142" y="19938"/>
                  </a:lnTo>
                  <a:lnTo>
                    <a:pt x="13754" y="19938"/>
                  </a:lnTo>
                  <a:lnTo>
                    <a:pt x="13754" y="20329"/>
                  </a:lnTo>
                  <a:lnTo>
                    <a:pt x="13173" y="20329"/>
                  </a:lnTo>
                  <a:lnTo>
                    <a:pt x="12592" y="21014"/>
                  </a:lnTo>
                  <a:lnTo>
                    <a:pt x="12592" y="20329"/>
                  </a:lnTo>
                  <a:lnTo>
                    <a:pt x="11430" y="20329"/>
                  </a:lnTo>
                  <a:lnTo>
                    <a:pt x="11430" y="19938"/>
                  </a:lnTo>
                  <a:lnTo>
                    <a:pt x="10752" y="20329"/>
                  </a:lnTo>
                  <a:lnTo>
                    <a:pt x="10364" y="20329"/>
                  </a:lnTo>
                  <a:lnTo>
                    <a:pt x="10364" y="21014"/>
                  </a:lnTo>
                  <a:lnTo>
                    <a:pt x="9783" y="21600"/>
                  </a:lnTo>
                  <a:lnTo>
                    <a:pt x="8621" y="21600"/>
                  </a:lnTo>
                  <a:lnTo>
                    <a:pt x="8039" y="21014"/>
                  </a:lnTo>
                  <a:lnTo>
                    <a:pt x="7361" y="21014"/>
                  </a:lnTo>
                  <a:lnTo>
                    <a:pt x="6974" y="20329"/>
                  </a:lnTo>
                  <a:lnTo>
                    <a:pt x="6393" y="19938"/>
                  </a:lnTo>
                  <a:lnTo>
                    <a:pt x="4649" y="19938"/>
                  </a:lnTo>
                  <a:lnTo>
                    <a:pt x="4649" y="19352"/>
                  </a:lnTo>
                  <a:lnTo>
                    <a:pt x="3971" y="19352"/>
                  </a:lnTo>
                  <a:lnTo>
                    <a:pt x="3971" y="17788"/>
                  </a:lnTo>
                  <a:lnTo>
                    <a:pt x="3003" y="17788"/>
                  </a:lnTo>
                  <a:lnTo>
                    <a:pt x="3003" y="17104"/>
                  </a:lnTo>
                  <a:lnTo>
                    <a:pt x="2422" y="16518"/>
                  </a:lnTo>
                  <a:lnTo>
                    <a:pt x="2422" y="14954"/>
                  </a:lnTo>
                  <a:lnTo>
                    <a:pt x="1840" y="14954"/>
                  </a:lnTo>
                  <a:lnTo>
                    <a:pt x="1840" y="14367"/>
                  </a:lnTo>
                  <a:lnTo>
                    <a:pt x="1259" y="14367"/>
                  </a:lnTo>
                  <a:lnTo>
                    <a:pt x="1259" y="13879"/>
                  </a:lnTo>
                  <a:lnTo>
                    <a:pt x="0" y="13879"/>
                  </a:lnTo>
                  <a:lnTo>
                    <a:pt x="581" y="13292"/>
                  </a:lnTo>
                  <a:lnTo>
                    <a:pt x="581" y="12315"/>
                  </a:lnTo>
                  <a:lnTo>
                    <a:pt x="1840" y="12315"/>
                  </a:lnTo>
                  <a:lnTo>
                    <a:pt x="1840" y="9481"/>
                  </a:lnTo>
                  <a:lnTo>
                    <a:pt x="2422" y="8308"/>
                  </a:lnTo>
                  <a:lnTo>
                    <a:pt x="2422" y="7917"/>
                  </a:lnTo>
                  <a:lnTo>
                    <a:pt x="3003" y="7917"/>
                  </a:lnTo>
                  <a:lnTo>
                    <a:pt x="3003" y="6255"/>
                  </a:lnTo>
                  <a:lnTo>
                    <a:pt x="3584" y="6255"/>
                  </a:lnTo>
                  <a:lnTo>
                    <a:pt x="3584" y="5669"/>
                  </a:lnTo>
                  <a:lnTo>
                    <a:pt x="3971" y="5669"/>
                  </a:lnTo>
                  <a:lnTo>
                    <a:pt x="3971" y="5082"/>
                  </a:lnTo>
                  <a:lnTo>
                    <a:pt x="4649" y="5082"/>
                  </a:lnTo>
                  <a:lnTo>
                    <a:pt x="4649" y="68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6" name="Freeform 1390"/>
            <p:cNvSpPr/>
            <p:nvPr/>
          </p:nvSpPr>
          <p:spPr>
            <a:xfrm>
              <a:off x="4300030" y="2069932"/>
              <a:ext cx="377673" cy="40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49" y="684"/>
                  </a:moveTo>
                  <a:lnTo>
                    <a:pt x="4649" y="1271"/>
                  </a:lnTo>
                  <a:lnTo>
                    <a:pt x="5230" y="1271"/>
                  </a:lnTo>
                  <a:lnTo>
                    <a:pt x="5230" y="684"/>
                  </a:lnTo>
                  <a:lnTo>
                    <a:pt x="6393" y="684"/>
                  </a:lnTo>
                  <a:lnTo>
                    <a:pt x="6393" y="0"/>
                  </a:lnTo>
                  <a:lnTo>
                    <a:pt x="6974" y="0"/>
                  </a:lnTo>
                  <a:lnTo>
                    <a:pt x="6974" y="684"/>
                  </a:lnTo>
                  <a:lnTo>
                    <a:pt x="8039" y="684"/>
                  </a:lnTo>
                  <a:lnTo>
                    <a:pt x="8621" y="1271"/>
                  </a:lnTo>
                  <a:lnTo>
                    <a:pt x="9202" y="1271"/>
                  </a:lnTo>
                  <a:lnTo>
                    <a:pt x="9202" y="1857"/>
                  </a:lnTo>
                  <a:lnTo>
                    <a:pt x="9783" y="1857"/>
                  </a:lnTo>
                  <a:lnTo>
                    <a:pt x="9783" y="2248"/>
                  </a:lnTo>
                  <a:lnTo>
                    <a:pt x="10364" y="2248"/>
                  </a:lnTo>
                  <a:lnTo>
                    <a:pt x="10364" y="2834"/>
                  </a:lnTo>
                  <a:lnTo>
                    <a:pt x="10752" y="2834"/>
                  </a:lnTo>
                  <a:lnTo>
                    <a:pt x="10752" y="3421"/>
                  </a:lnTo>
                  <a:lnTo>
                    <a:pt x="11430" y="3421"/>
                  </a:lnTo>
                  <a:lnTo>
                    <a:pt x="11430" y="4496"/>
                  </a:lnTo>
                  <a:lnTo>
                    <a:pt x="12592" y="4496"/>
                  </a:lnTo>
                  <a:lnTo>
                    <a:pt x="12592" y="5669"/>
                  </a:lnTo>
                  <a:lnTo>
                    <a:pt x="12011" y="6255"/>
                  </a:lnTo>
                  <a:lnTo>
                    <a:pt x="12011" y="7330"/>
                  </a:lnTo>
                  <a:lnTo>
                    <a:pt x="12592" y="7917"/>
                  </a:lnTo>
                  <a:lnTo>
                    <a:pt x="13754" y="7917"/>
                  </a:lnTo>
                  <a:lnTo>
                    <a:pt x="13754" y="9481"/>
                  </a:lnTo>
                  <a:lnTo>
                    <a:pt x="15982" y="11729"/>
                  </a:lnTo>
                  <a:lnTo>
                    <a:pt x="16563" y="11729"/>
                  </a:lnTo>
                  <a:lnTo>
                    <a:pt x="17144" y="12315"/>
                  </a:lnTo>
                  <a:lnTo>
                    <a:pt x="18210" y="12315"/>
                  </a:lnTo>
                  <a:lnTo>
                    <a:pt x="18791" y="12706"/>
                  </a:lnTo>
                  <a:lnTo>
                    <a:pt x="19953" y="12706"/>
                  </a:lnTo>
                  <a:lnTo>
                    <a:pt x="20535" y="13292"/>
                  </a:lnTo>
                  <a:lnTo>
                    <a:pt x="21600" y="13292"/>
                  </a:lnTo>
                  <a:lnTo>
                    <a:pt x="19372" y="15540"/>
                  </a:lnTo>
                  <a:lnTo>
                    <a:pt x="18791" y="15540"/>
                  </a:lnTo>
                  <a:lnTo>
                    <a:pt x="18210" y="16127"/>
                  </a:lnTo>
                  <a:lnTo>
                    <a:pt x="18210" y="17104"/>
                  </a:lnTo>
                  <a:lnTo>
                    <a:pt x="17532" y="17788"/>
                  </a:lnTo>
                  <a:lnTo>
                    <a:pt x="17532" y="18375"/>
                  </a:lnTo>
                  <a:lnTo>
                    <a:pt x="17144" y="18375"/>
                  </a:lnTo>
                  <a:lnTo>
                    <a:pt x="17144" y="18766"/>
                  </a:lnTo>
                  <a:lnTo>
                    <a:pt x="15401" y="18766"/>
                  </a:lnTo>
                  <a:lnTo>
                    <a:pt x="14820" y="19352"/>
                  </a:lnTo>
                  <a:lnTo>
                    <a:pt x="14142" y="19938"/>
                  </a:lnTo>
                  <a:lnTo>
                    <a:pt x="13754" y="19938"/>
                  </a:lnTo>
                  <a:lnTo>
                    <a:pt x="13754" y="20329"/>
                  </a:lnTo>
                  <a:lnTo>
                    <a:pt x="13173" y="20329"/>
                  </a:lnTo>
                  <a:lnTo>
                    <a:pt x="12592" y="21014"/>
                  </a:lnTo>
                  <a:lnTo>
                    <a:pt x="12592" y="20329"/>
                  </a:lnTo>
                  <a:lnTo>
                    <a:pt x="11430" y="20329"/>
                  </a:lnTo>
                  <a:lnTo>
                    <a:pt x="11430" y="19938"/>
                  </a:lnTo>
                  <a:lnTo>
                    <a:pt x="10752" y="20329"/>
                  </a:lnTo>
                  <a:lnTo>
                    <a:pt x="10364" y="20329"/>
                  </a:lnTo>
                  <a:lnTo>
                    <a:pt x="10364" y="21014"/>
                  </a:lnTo>
                  <a:lnTo>
                    <a:pt x="9783" y="21600"/>
                  </a:lnTo>
                  <a:lnTo>
                    <a:pt x="8621" y="21600"/>
                  </a:lnTo>
                  <a:lnTo>
                    <a:pt x="8039" y="21014"/>
                  </a:lnTo>
                  <a:lnTo>
                    <a:pt x="7361" y="21014"/>
                  </a:lnTo>
                  <a:lnTo>
                    <a:pt x="6974" y="20329"/>
                  </a:lnTo>
                  <a:lnTo>
                    <a:pt x="6393" y="19938"/>
                  </a:lnTo>
                  <a:lnTo>
                    <a:pt x="4649" y="19938"/>
                  </a:lnTo>
                  <a:lnTo>
                    <a:pt x="4649" y="19352"/>
                  </a:lnTo>
                  <a:lnTo>
                    <a:pt x="3971" y="19352"/>
                  </a:lnTo>
                  <a:lnTo>
                    <a:pt x="3971" y="17788"/>
                  </a:lnTo>
                  <a:lnTo>
                    <a:pt x="3003" y="17788"/>
                  </a:lnTo>
                  <a:lnTo>
                    <a:pt x="3003" y="17104"/>
                  </a:lnTo>
                  <a:lnTo>
                    <a:pt x="2422" y="16518"/>
                  </a:lnTo>
                  <a:lnTo>
                    <a:pt x="2422" y="14954"/>
                  </a:lnTo>
                  <a:lnTo>
                    <a:pt x="1840" y="14954"/>
                  </a:lnTo>
                  <a:lnTo>
                    <a:pt x="1840" y="14367"/>
                  </a:lnTo>
                  <a:lnTo>
                    <a:pt x="1259" y="14367"/>
                  </a:lnTo>
                  <a:lnTo>
                    <a:pt x="1259" y="13879"/>
                  </a:lnTo>
                  <a:lnTo>
                    <a:pt x="0" y="13879"/>
                  </a:lnTo>
                  <a:lnTo>
                    <a:pt x="581" y="13292"/>
                  </a:lnTo>
                  <a:lnTo>
                    <a:pt x="581" y="12315"/>
                  </a:lnTo>
                  <a:lnTo>
                    <a:pt x="1840" y="12315"/>
                  </a:lnTo>
                  <a:lnTo>
                    <a:pt x="1840" y="9481"/>
                  </a:lnTo>
                  <a:lnTo>
                    <a:pt x="2422" y="8308"/>
                  </a:lnTo>
                  <a:lnTo>
                    <a:pt x="2422" y="7917"/>
                  </a:lnTo>
                  <a:lnTo>
                    <a:pt x="3003" y="7917"/>
                  </a:lnTo>
                  <a:lnTo>
                    <a:pt x="3003" y="6255"/>
                  </a:lnTo>
                  <a:lnTo>
                    <a:pt x="3584" y="6255"/>
                  </a:lnTo>
                  <a:lnTo>
                    <a:pt x="3584" y="5669"/>
                  </a:lnTo>
                  <a:lnTo>
                    <a:pt x="3971" y="5669"/>
                  </a:lnTo>
                  <a:lnTo>
                    <a:pt x="3971" y="5082"/>
                  </a:lnTo>
                  <a:lnTo>
                    <a:pt x="4649" y="5082"/>
                  </a:lnTo>
                  <a:lnTo>
                    <a:pt x="4649" y="68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7" name="Line 688"/>
            <p:cNvSpPr/>
            <p:nvPr/>
          </p:nvSpPr>
          <p:spPr>
            <a:xfrm>
              <a:off x="1906984" y="433777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58" name="Line 690"/>
            <p:cNvSpPr/>
            <p:nvPr/>
          </p:nvSpPr>
          <p:spPr>
            <a:xfrm>
              <a:off x="1886661" y="42958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59" name="Line 692"/>
            <p:cNvSpPr/>
            <p:nvPr/>
          </p:nvSpPr>
          <p:spPr>
            <a:xfrm>
              <a:off x="1798594" y="409156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0" name="Line 693"/>
            <p:cNvSpPr/>
            <p:nvPr/>
          </p:nvSpPr>
          <p:spPr>
            <a:xfrm flipV="1">
              <a:off x="1817224" y="410250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1" name="Line 696"/>
            <p:cNvSpPr/>
            <p:nvPr/>
          </p:nvSpPr>
          <p:spPr>
            <a:xfrm flipV="1">
              <a:off x="1847709" y="424476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2" name="Line 697"/>
            <p:cNvSpPr/>
            <p:nvPr/>
          </p:nvSpPr>
          <p:spPr>
            <a:xfrm>
              <a:off x="1869725" y="425387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3" name="Line 698"/>
            <p:cNvSpPr/>
            <p:nvPr/>
          </p:nvSpPr>
          <p:spPr>
            <a:xfrm>
              <a:off x="1956099" y="4357832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4" name="Line 709"/>
            <p:cNvSpPr/>
            <p:nvPr/>
          </p:nvSpPr>
          <p:spPr>
            <a:xfrm flipV="1">
              <a:off x="846796" y="350157"/>
              <a:ext cx="32180" cy="10944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5" name="Line 711"/>
            <p:cNvSpPr/>
            <p:nvPr/>
          </p:nvSpPr>
          <p:spPr>
            <a:xfrm>
              <a:off x="2024266" y="41033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6" name="Line 720"/>
            <p:cNvSpPr/>
            <p:nvPr/>
          </p:nvSpPr>
          <p:spPr>
            <a:xfrm>
              <a:off x="333638" y="6757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7" name="Line 723"/>
            <p:cNvSpPr/>
            <p:nvPr/>
          </p:nvSpPr>
          <p:spPr>
            <a:xfrm>
              <a:off x="6674870" y="376417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8" name="Line 726"/>
            <p:cNvSpPr/>
            <p:nvPr/>
          </p:nvSpPr>
          <p:spPr>
            <a:xfrm>
              <a:off x="6249779" y="330277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9" name="Line 728"/>
            <p:cNvSpPr/>
            <p:nvPr/>
          </p:nvSpPr>
          <p:spPr>
            <a:xfrm>
              <a:off x="2471374" y="328955"/>
              <a:ext cx="12702" cy="11400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0" name="Line 730"/>
            <p:cNvSpPr/>
            <p:nvPr/>
          </p:nvSpPr>
          <p:spPr>
            <a:xfrm>
              <a:off x="3647997" y="123013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1" name="Line 731"/>
            <p:cNvSpPr/>
            <p:nvPr/>
          </p:nvSpPr>
          <p:spPr>
            <a:xfrm>
              <a:off x="3539607" y="128120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2" name="Line 732"/>
            <p:cNvSpPr/>
            <p:nvPr/>
          </p:nvSpPr>
          <p:spPr>
            <a:xfrm>
              <a:off x="3657342" y="1168130"/>
              <a:ext cx="11795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3" name="Line 733"/>
            <p:cNvSpPr/>
            <p:nvPr/>
          </p:nvSpPr>
          <p:spPr>
            <a:xfrm>
              <a:off x="3252121" y="800616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4" name="Line 735"/>
            <p:cNvSpPr/>
            <p:nvPr/>
          </p:nvSpPr>
          <p:spPr>
            <a:xfrm>
              <a:off x="3646727" y="7112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5" name="Line 737"/>
            <p:cNvSpPr/>
            <p:nvPr/>
          </p:nvSpPr>
          <p:spPr>
            <a:xfrm>
              <a:off x="3687374" y="7477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6" name="Line 738"/>
            <p:cNvSpPr/>
            <p:nvPr/>
          </p:nvSpPr>
          <p:spPr>
            <a:xfrm>
              <a:off x="3825824" y="698488"/>
              <a:ext cx="2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7" name="Line 740"/>
            <p:cNvSpPr/>
            <p:nvPr/>
          </p:nvSpPr>
          <p:spPr>
            <a:xfrm>
              <a:off x="3976553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8" name="Line 741"/>
            <p:cNvSpPr/>
            <p:nvPr/>
          </p:nvSpPr>
          <p:spPr>
            <a:xfrm>
              <a:off x="4153112" y="62919"/>
              <a:ext cx="12702" cy="9119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9" name="Line 745"/>
            <p:cNvSpPr/>
            <p:nvPr/>
          </p:nvSpPr>
          <p:spPr>
            <a:xfrm>
              <a:off x="4955449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0" name="Line 747"/>
            <p:cNvSpPr/>
            <p:nvPr/>
          </p:nvSpPr>
          <p:spPr>
            <a:xfrm>
              <a:off x="5451673" y="21614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1" name="Line 749"/>
            <p:cNvSpPr/>
            <p:nvPr/>
          </p:nvSpPr>
          <p:spPr>
            <a:xfrm>
              <a:off x="6665978" y="119001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2" name="Line 753"/>
            <p:cNvSpPr/>
            <p:nvPr/>
          </p:nvSpPr>
          <p:spPr>
            <a:xfrm>
              <a:off x="6971249" y="26462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3" name="Line 754"/>
            <p:cNvSpPr/>
            <p:nvPr/>
          </p:nvSpPr>
          <p:spPr>
            <a:xfrm>
              <a:off x="6103706" y="278942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4" name="Line 755"/>
            <p:cNvSpPr/>
            <p:nvPr/>
          </p:nvSpPr>
          <p:spPr>
            <a:xfrm>
              <a:off x="6200664" y="2513098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5" name="Line 756"/>
            <p:cNvSpPr/>
            <p:nvPr/>
          </p:nvSpPr>
          <p:spPr>
            <a:xfrm>
              <a:off x="5478771" y="2377263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6" name="Freeform 1463"/>
            <p:cNvSpPr/>
            <p:nvPr/>
          </p:nvSpPr>
          <p:spPr>
            <a:xfrm>
              <a:off x="3083608" y="1661416"/>
              <a:ext cx="12702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0" y="108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87" name="Freeform 1464"/>
            <p:cNvSpPr/>
            <p:nvPr/>
          </p:nvSpPr>
          <p:spPr>
            <a:xfrm>
              <a:off x="3083608" y="1661416"/>
              <a:ext cx="12702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0" y="108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88" name="Line 762"/>
            <p:cNvSpPr/>
            <p:nvPr/>
          </p:nvSpPr>
          <p:spPr>
            <a:xfrm>
              <a:off x="86374" y="779676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9" name="Line 768"/>
            <p:cNvSpPr/>
            <p:nvPr/>
          </p:nvSpPr>
          <p:spPr>
            <a:xfrm>
              <a:off x="4174704" y="2615227"/>
              <a:ext cx="38955" cy="31005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90" name="Line 769"/>
            <p:cNvSpPr/>
            <p:nvPr/>
          </p:nvSpPr>
          <p:spPr>
            <a:xfrm flipH="1" flipV="1">
              <a:off x="4223818" y="2697294"/>
              <a:ext cx="86375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91" name="Freeform 1474"/>
            <p:cNvSpPr/>
            <p:nvPr/>
          </p:nvSpPr>
          <p:spPr>
            <a:xfrm>
              <a:off x="1847709" y="2214951"/>
              <a:ext cx="22019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2" name="Freeform 1475"/>
            <p:cNvSpPr/>
            <p:nvPr/>
          </p:nvSpPr>
          <p:spPr>
            <a:xfrm>
              <a:off x="1847709" y="2214951"/>
              <a:ext cx="22019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3" name="Freeform 1476"/>
            <p:cNvSpPr/>
            <p:nvPr/>
          </p:nvSpPr>
          <p:spPr>
            <a:xfrm>
              <a:off x="3321558" y="545295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4" name="Freeform 1477"/>
            <p:cNvSpPr/>
            <p:nvPr/>
          </p:nvSpPr>
          <p:spPr>
            <a:xfrm>
              <a:off x="592757" y="966576"/>
              <a:ext cx="1383667" cy="80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1" y="3803"/>
                  </a:moveTo>
                  <a:lnTo>
                    <a:pt x="21283" y="4096"/>
                  </a:lnTo>
                  <a:lnTo>
                    <a:pt x="21124" y="4096"/>
                  </a:lnTo>
                  <a:lnTo>
                    <a:pt x="20860" y="4291"/>
                  </a:lnTo>
                  <a:lnTo>
                    <a:pt x="20675" y="4291"/>
                  </a:lnTo>
                  <a:lnTo>
                    <a:pt x="20516" y="4583"/>
                  </a:lnTo>
                  <a:lnTo>
                    <a:pt x="20357" y="4583"/>
                  </a:lnTo>
                  <a:lnTo>
                    <a:pt x="20199" y="4925"/>
                  </a:lnTo>
                  <a:lnTo>
                    <a:pt x="19934" y="4925"/>
                  </a:lnTo>
                  <a:lnTo>
                    <a:pt x="19934" y="5217"/>
                  </a:lnTo>
                  <a:lnTo>
                    <a:pt x="19749" y="5412"/>
                  </a:lnTo>
                  <a:lnTo>
                    <a:pt x="19591" y="5997"/>
                  </a:lnTo>
                  <a:lnTo>
                    <a:pt x="19591" y="6290"/>
                  </a:lnTo>
                  <a:lnTo>
                    <a:pt x="19432" y="6290"/>
                  </a:lnTo>
                  <a:lnTo>
                    <a:pt x="19591" y="6290"/>
                  </a:lnTo>
                  <a:lnTo>
                    <a:pt x="19591" y="6534"/>
                  </a:lnTo>
                  <a:lnTo>
                    <a:pt x="19591" y="6290"/>
                  </a:lnTo>
                  <a:lnTo>
                    <a:pt x="19749" y="6290"/>
                  </a:lnTo>
                  <a:lnTo>
                    <a:pt x="19749" y="6534"/>
                  </a:lnTo>
                  <a:lnTo>
                    <a:pt x="19591" y="6826"/>
                  </a:lnTo>
                  <a:lnTo>
                    <a:pt x="18824" y="6826"/>
                  </a:lnTo>
                  <a:lnTo>
                    <a:pt x="18665" y="7119"/>
                  </a:lnTo>
                  <a:lnTo>
                    <a:pt x="18348" y="7119"/>
                  </a:lnTo>
                  <a:lnTo>
                    <a:pt x="18189" y="7314"/>
                  </a:lnTo>
                  <a:lnTo>
                    <a:pt x="18084" y="7314"/>
                  </a:lnTo>
                  <a:lnTo>
                    <a:pt x="18084" y="8435"/>
                  </a:lnTo>
                  <a:lnTo>
                    <a:pt x="17899" y="8435"/>
                  </a:lnTo>
                  <a:lnTo>
                    <a:pt x="17899" y="8728"/>
                  </a:lnTo>
                  <a:lnTo>
                    <a:pt x="17740" y="9020"/>
                  </a:lnTo>
                  <a:lnTo>
                    <a:pt x="17581" y="9020"/>
                  </a:lnTo>
                  <a:lnTo>
                    <a:pt x="17581" y="8435"/>
                  </a:lnTo>
                  <a:lnTo>
                    <a:pt x="17423" y="8435"/>
                  </a:lnTo>
                  <a:lnTo>
                    <a:pt x="17423" y="10142"/>
                  </a:lnTo>
                  <a:lnTo>
                    <a:pt x="17264" y="10142"/>
                  </a:lnTo>
                  <a:lnTo>
                    <a:pt x="17264" y="10337"/>
                  </a:lnTo>
                  <a:lnTo>
                    <a:pt x="17158" y="10337"/>
                  </a:lnTo>
                  <a:lnTo>
                    <a:pt x="17158" y="9313"/>
                  </a:lnTo>
                  <a:lnTo>
                    <a:pt x="17264" y="9020"/>
                  </a:lnTo>
                  <a:lnTo>
                    <a:pt x="16973" y="9020"/>
                  </a:lnTo>
                  <a:lnTo>
                    <a:pt x="16973" y="9508"/>
                  </a:lnTo>
                  <a:lnTo>
                    <a:pt x="16815" y="9508"/>
                  </a:lnTo>
                  <a:lnTo>
                    <a:pt x="16815" y="9849"/>
                  </a:lnTo>
                  <a:lnTo>
                    <a:pt x="16973" y="10142"/>
                  </a:lnTo>
                  <a:lnTo>
                    <a:pt x="17158" y="10337"/>
                  </a:lnTo>
                  <a:lnTo>
                    <a:pt x="17158" y="10629"/>
                  </a:lnTo>
                  <a:lnTo>
                    <a:pt x="16656" y="10629"/>
                  </a:lnTo>
                  <a:lnTo>
                    <a:pt x="16656" y="10922"/>
                  </a:lnTo>
                  <a:lnTo>
                    <a:pt x="16815" y="10922"/>
                  </a:lnTo>
                  <a:lnTo>
                    <a:pt x="16973" y="11214"/>
                  </a:lnTo>
                  <a:lnTo>
                    <a:pt x="16973" y="11458"/>
                  </a:lnTo>
                  <a:lnTo>
                    <a:pt x="16656" y="12043"/>
                  </a:lnTo>
                  <a:lnTo>
                    <a:pt x="16656" y="12336"/>
                  </a:lnTo>
                  <a:lnTo>
                    <a:pt x="16497" y="12531"/>
                  </a:lnTo>
                  <a:lnTo>
                    <a:pt x="16497" y="12823"/>
                  </a:lnTo>
                  <a:lnTo>
                    <a:pt x="16233" y="13360"/>
                  </a:lnTo>
                  <a:lnTo>
                    <a:pt x="15889" y="13360"/>
                  </a:lnTo>
                  <a:lnTo>
                    <a:pt x="15889" y="13652"/>
                  </a:lnTo>
                  <a:lnTo>
                    <a:pt x="15731" y="13652"/>
                  </a:lnTo>
                  <a:lnTo>
                    <a:pt x="15413" y="14237"/>
                  </a:lnTo>
                  <a:lnTo>
                    <a:pt x="15413" y="14433"/>
                  </a:lnTo>
                  <a:lnTo>
                    <a:pt x="15308" y="14433"/>
                  </a:lnTo>
                  <a:lnTo>
                    <a:pt x="15123" y="14725"/>
                  </a:lnTo>
                  <a:lnTo>
                    <a:pt x="15123" y="15066"/>
                  </a:lnTo>
                  <a:lnTo>
                    <a:pt x="14805" y="15066"/>
                  </a:lnTo>
                  <a:lnTo>
                    <a:pt x="14488" y="15554"/>
                  </a:lnTo>
                  <a:lnTo>
                    <a:pt x="14356" y="15847"/>
                  </a:lnTo>
                  <a:lnTo>
                    <a:pt x="14356" y="18870"/>
                  </a:lnTo>
                  <a:lnTo>
                    <a:pt x="14488" y="19650"/>
                  </a:lnTo>
                  <a:lnTo>
                    <a:pt x="14488" y="19991"/>
                  </a:lnTo>
                  <a:lnTo>
                    <a:pt x="14356" y="20284"/>
                  </a:lnTo>
                  <a:lnTo>
                    <a:pt x="14356" y="21356"/>
                  </a:lnTo>
                  <a:lnTo>
                    <a:pt x="14197" y="21356"/>
                  </a:lnTo>
                  <a:lnTo>
                    <a:pt x="14197" y="21600"/>
                  </a:lnTo>
                  <a:lnTo>
                    <a:pt x="13880" y="21600"/>
                  </a:lnTo>
                  <a:lnTo>
                    <a:pt x="13880" y="20771"/>
                  </a:lnTo>
                  <a:lnTo>
                    <a:pt x="13721" y="20771"/>
                  </a:lnTo>
                  <a:lnTo>
                    <a:pt x="13721" y="19991"/>
                  </a:lnTo>
                  <a:lnTo>
                    <a:pt x="13563" y="19991"/>
                  </a:lnTo>
                  <a:lnTo>
                    <a:pt x="13563" y="18041"/>
                  </a:lnTo>
                  <a:lnTo>
                    <a:pt x="13431" y="17748"/>
                  </a:lnTo>
                  <a:lnTo>
                    <a:pt x="13431" y="17456"/>
                  </a:lnTo>
                  <a:lnTo>
                    <a:pt x="13272" y="17456"/>
                  </a:lnTo>
                  <a:lnTo>
                    <a:pt x="13272" y="17260"/>
                  </a:lnTo>
                  <a:lnTo>
                    <a:pt x="12188" y="17260"/>
                  </a:lnTo>
                  <a:lnTo>
                    <a:pt x="12188" y="16968"/>
                  </a:lnTo>
                  <a:lnTo>
                    <a:pt x="11712" y="16968"/>
                  </a:lnTo>
                  <a:lnTo>
                    <a:pt x="11712" y="16675"/>
                  </a:lnTo>
                  <a:lnTo>
                    <a:pt x="11263" y="16675"/>
                  </a:lnTo>
                  <a:lnTo>
                    <a:pt x="11104" y="16968"/>
                  </a:lnTo>
                  <a:lnTo>
                    <a:pt x="10945" y="16968"/>
                  </a:lnTo>
                  <a:lnTo>
                    <a:pt x="10945" y="17456"/>
                  </a:lnTo>
                  <a:lnTo>
                    <a:pt x="11104" y="17456"/>
                  </a:lnTo>
                  <a:lnTo>
                    <a:pt x="11104" y="18041"/>
                  </a:lnTo>
                  <a:lnTo>
                    <a:pt x="10337" y="18041"/>
                  </a:lnTo>
                  <a:lnTo>
                    <a:pt x="10337" y="17456"/>
                  </a:lnTo>
                  <a:lnTo>
                    <a:pt x="10179" y="17456"/>
                  </a:lnTo>
                  <a:lnTo>
                    <a:pt x="10020" y="17748"/>
                  </a:lnTo>
                  <a:lnTo>
                    <a:pt x="9861" y="17748"/>
                  </a:lnTo>
                  <a:lnTo>
                    <a:pt x="9861" y="17456"/>
                  </a:lnTo>
                  <a:lnTo>
                    <a:pt x="9095" y="17456"/>
                  </a:lnTo>
                  <a:lnTo>
                    <a:pt x="8936" y="18041"/>
                  </a:lnTo>
                  <a:lnTo>
                    <a:pt x="8645" y="18041"/>
                  </a:lnTo>
                  <a:lnTo>
                    <a:pt x="8487" y="18577"/>
                  </a:lnTo>
                  <a:lnTo>
                    <a:pt x="8169" y="18870"/>
                  </a:lnTo>
                  <a:lnTo>
                    <a:pt x="7826" y="19455"/>
                  </a:lnTo>
                  <a:lnTo>
                    <a:pt x="7826" y="20479"/>
                  </a:lnTo>
                  <a:lnTo>
                    <a:pt x="7720" y="20771"/>
                  </a:lnTo>
                  <a:lnTo>
                    <a:pt x="7561" y="20479"/>
                  </a:lnTo>
                  <a:lnTo>
                    <a:pt x="7403" y="20479"/>
                  </a:lnTo>
                  <a:lnTo>
                    <a:pt x="7403" y="20284"/>
                  </a:lnTo>
                  <a:lnTo>
                    <a:pt x="7244" y="20284"/>
                  </a:lnTo>
                  <a:lnTo>
                    <a:pt x="7244" y="18870"/>
                  </a:lnTo>
                  <a:lnTo>
                    <a:pt x="7059" y="18382"/>
                  </a:lnTo>
                  <a:lnTo>
                    <a:pt x="7059" y="18041"/>
                  </a:lnTo>
                  <a:lnTo>
                    <a:pt x="6900" y="17456"/>
                  </a:lnTo>
                  <a:lnTo>
                    <a:pt x="6134" y="17456"/>
                  </a:lnTo>
                  <a:lnTo>
                    <a:pt x="6134" y="18041"/>
                  </a:lnTo>
                  <a:lnTo>
                    <a:pt x="5869" y="18041"/>
                  </a:lnTo>
                  <a:lnTo>
                    <a:pt x="5869" y="17748"/>
                  </a:lnTo>
                  <a:lnTo>
                    <a:pt x="5711" y="17456"/>
                  </a:lnTo>
                  <a:lnTo>
                    <a:pt x="5711" y="17260"/>
                  </a:lnTo>
                  <a:lnTo>
                    <a:pt x="5552" y="16968"/>
                  </a:lnTo>
                  <a:lnTo>
                    <a:pt x="5552" y="16480"/>
                  </a:lnTo>
                  <a:lnTo>
                    <a:pt x="5393" y="16480"/>
                  </a:lnTo>
                  <a:lnTo>
                    <a:pt x="5393" y="16139"/>
                  </a:lnTo>
                  <a:lnTo>
                    <a:pt x="5208" y="15847"/>
                  </a:lnTo>
                  <a:lnTo>
                    <a:pt x="4944" y="15359"/>
                  </a:lnTo>
                  <a:lnTo>
                    <a:pt x="4785" y="15554"/>
                  </a:lnTo>
                  <a:lnTo>
                    <a:pt x="4468" y="15554"/>
                  </a:lnTo>
                  <a:lnTo>
                    <a:pt x="4468" y="15847"/>
                  </a:lnTo>
                  <a:lnTo>
                    <a:pt x="3966" y="15847"/>
                  </a:lnTo>
                  <a:lnTo>
                    <a:pt x="3860" y="16139"/>
                  </a:lnTo>
                  <a:lnTo>
                    <a:pt x="3543" y="15847"/>
                  </a:lnTo>
                  <a:lnTo>
                    <a:pt x="3358" y="15847"/>
                  </a:lnTo>
                  <a:lnTo>
                    <a:pt x="3040" y="15554"/>
                  </a:lnTo>
                  <a:lnTo>
                    <a:pt x="2935" y="15359"/>
                  </a:lnTo>
                  <a:lnTo>
                    <a:pt x="2617" y="15066"/>
                  </a:lnTo>
                  <a:lnTo>
                    <a:pt x="2432" y="15066"/>
                  </a:lnTo>
                  <a:lnTo>
                    <a:pt x="2274" y="14725"/>
                  </a:lnTo>
                  <a:lnTo>
                    <a:pt x="1692" y="14725"/>
                  </a:lnTo>
                  <a:lnTo>
                    <a:pt x="1507" y="15066"/>
                  </a:lnTo>
                  <a:lnTo>
                    <a:pt x="1348" y="15066"/>
                  </a:lnTo>
                  <a:lnTo>
                    <a:pt x="1190" y="14725"/>
                  </a:lnTo>
                  <a:lnTo>
                    <a:pt x="1084" y="14725"/>
                  </a:lnTo>
                  <a:lnTo>
                    <a:pt x="1190" y="14433"/>
                  </a:lnTo>
                  <a:lnTo>
                    <a:pt x="1190" y="14237"/>
                  </a:lnTo>
                  <a:lnTo>
                    <a:pt x="1084" y="14237"/>
                  </a:lnTo>
                  <a:lnTo>
                    <a:pt x="925" y="13945"/>
                  </a:lnTo>
                  <a:lnTo>
                    <a:pt x="767" y="13945"/>
                  </a:lnTo>
                  <a:lnTo>
                    <a:pt x="767" y="13652"/>
                  </a:lnTo>
                  <a:lnTo>
                    <a:pt x="582" y="13360"/>
                  </a:lnTo>
                  <a:lnTo>
                    <a:pt x="159" y="13360"/>
                  </a:lnTo>
                  <a:lnTo>
                    <a:pt x="159" y="10629"/>
                  </a:lnTo>
                  <a:lnTo>
                    <a:pt x="0" y="10337"/>
                  </a:lnTo>
                  <a:lnTo>
                    <a:pt x="0" y="10142"/>
                  </a:lnTo>
                  <a:lnTo>
                    <a:pt x="159" y="10142"/>
                  </a:lnTo>
                  <a:lnTo>
                    <a:pt x="159" y="9508"/>
                  </a:lnTo>
                  <a:lnTo>
                    <a:pt x="0" y="9849"/>
                  </a:lnTo>
                  <a:lnTo>
                    <a:pt x="0" y="7899"/>
                  </a:lnTo>
                  <a:lnTo>
                    <a:pt x="423" y="6290"/>
                  </a:lnTo>
                  <a:lnTo>
                    <a:pt x="582" y="5997"/>
                  </a:lnTo>
                  <a:lnTo>
                    <a:pt x="925" y="4925"/>
                  </a:lnTo>
                  <a:lnTo>
                    <a:pt x="1348" y="4096"/>
                  </a:lnTo>
                  <a:lnTo>
                    <a:pt x="1348" y="3803"/>
                  </a:lnTo>
                  <a:lnTo>
                    <a:pt x="1507" y="3511"/>
                  </a:lnTo>
                  <a:lnTo>
                    <a:pt x="1507" y="2974"/>
                  </a:lnTo>
                  <a:lnTo>
                    <a:pt x="1692" y="2682"/>
                  </a:lnTo>
                  <a:lnTo>
                    <a:pt x="1692" y="2389"/>
                  </a:lnTo>
                  <a:lnTo>
                    <a:pt x="1851" y="2389"/>
                  </a:lnTo>
                  <a:lnTo>
                    <a:pt x="1851" y="1073"/>
                  </a:lnTo>
                  <a:lnTo>
                    <a:pt x="2274" y="1073"/>
                  </a:lnTo>
                  <a:lnTo>
                    <a:pt x="2274" y="2194"/>
                  </a:lnTo>
                  <a:lnTo>
                    <a:pt x="2617" y="1609"/>
                  </a:lnTo>
                  <a:lnTo>
                    <a:pt x="2617" y="488"/>
                  </a:lnTo>
                  <a:lnTo>
                    <a:pt x="12347" y="488"/>
                  </a:lnTo>
                  <a:lnTo>
                    <a:pt x="12347" y="0"/>
                  </a:lnTo>
                  <a:lnTo>
                    <a:pt x="12505" y="0"/>
                  </a:lnTo>
                  <a:lnTo>
                    <a:pt x="12505" y="293"/>
                  </a:lnTo>
                  <a:lnTo>
                    <a:pt x="12637" y="488"/>
                  </a:lnTo>
                  <a:lnTo>
                    <a:pt x="12637" y="780"/>
                  </a:lnTo>
                  <a:lnTo>
                    <a:pt x="13272" y="780"/>
                  </a:lnTo>
                  <a:lnTo>
                    <a:pt x="13272" y="1073"/>
                  </a:lnTo>
                  <a:lnTo>
                    <a:pt x="13721" y="1073"/>
                  </a:lnTo>
                  <a:lnTo>
                    <a:pt x="13880" y="1268"/>
                  </a:lnTo>
                  <a:lnTo>
                    <a:pt x="14356" y="1268"/>
                  </a:lnTo>
                  <a:lnTo>
                    <a:pt x="14356" y="780"/>
                  </a:lnTo>
                  <a:lnTo>
                    <a:pt x="14488" y="780"/>
                  </a:lnTo>
                  <a:lnTo>
                    <a:pt x="14488" y="488"/>
                  </a:lnTo>
                  <a:lnTo>
                    <a:pt x="15123" y="488"/>
                  </a:lnTo>
                  <a:lnTo>
                    <a:pt x="15123" y="1268"/>
                  </a:lnTo>
                  <a:lnTo>
                    <a:pt x="15413" y="1268"/>
                  </a:lnTo>
                  <a:lnTo>
                    <a:pt x="15413" y="1609"/>
                  </a:lnTo>
                  <a:lnTo>
                    <a:pt x="15572" y="1902"/>
                  </a:lnTo>
                  <a:lnTo>
                    <a:pt x="15572" y="2682"/>
                  </a:lnTo>
                  <a:lnTo>
                    <a:pt x="15731" y="2974"/>
                  </a:lnTo>
                  <a:lnTo>
                    <a:pt x="16656" y="2974"/>
                  </a:lnTo>
                  <a:lnTo>
                    <a:pt x="16656" y="3316"/>
                  </a:lnTo>
                  <a:lnTo>
                    <a:pt x="16815" y="3511"/>
                  </a:lnTo>
                  <a:lnTo>
                    <a:pt x="16815" y="4096"/>
                  </a:lnTo>
                  <a:lnTo>
                    <a:pt x="16656" y="4096"/>
                  </a:lnTo>
                  <a:lnTo>
                    <a:pt x="16656" y="4291"/>
                  </a:lnTo>
                  <a:lnTo>
                    <a:pt x="16339" y="4291"/>
                  </a:lnTo>
                  <a:lnTo>
                    <a:pt x="16339" y="3803"/>
                  </a:lnTo>
                  <a:lnTo>
                    <a:pt x="16048" y="3803"/>
                  </a:lnTo>
                  <a:lnTo>
                    <a:pt x="16048" y="4925"/>
                  </a:lnTo>
                  <a:lnTo>
                    <a:pt x="15889" y="5217"/>
                  </a:lnTo>
                  <a:lnTo>
                    <a:pt x="15731" y="5412"/>
                  </a:lnTo>
                  <a:lnTo>
                    <a:pt x="15572" y="5705"/>
                  </a:lnTo>
                  <a:lnTo>
                    <a:pt x="15572" y="5997"/>
                  </a:lnTo>
                  <a:lnTo>
                    <a:pt x="15413" y="5997"/>
                  </a:lnTo>
                  <a:lnTo>
                    <a:pt x="15413" y="6290"/>
                  </a:lnTo>
                  <a:lnTo>
                    <a:pt x="15731" y="6290"/>
                  </a:lnTo>
                  <a:lnTo>
                    <a:pt x="15731" y="5997"/>
                  </a:lnTo>
                  <a:lnTo>
                    <a:pt x="16656" y="5997"/>
                  </a:lnTo>
                  <a:lnTo>
                    <a:pt x="17158" y="5412"/>
                  </a:lnTo>
                  <a:lnTo>
                    <a:pt x="17581" y="5412"/>
                  </a:lnTo>
                  <a:lnTo>
                    <a:pt x="18507" y="3803"/>
                  </a:lnTo>
                  <a:lnTo>
                    <a:pt x="19115" y="3803"/>
                  </a:lnTo>
                  <a:lnTo>
                    <a:pt x="19273" y="3511"/>
                  </a:lnTo>
                  <a:lnTo>
                    <a:pt x="20093" y="3511"/>
                  </a:lnTo>
                  <a:lnTo>
                    <a:pt x="20199" y="3316"/>
                  </a:lnTo>
                  <a:lnTo>
                    <a:pt x="20357" y="3316"/>
                  </a:lnTo>
                  <a:lnTo>
                    <a:pt x="20516" y="2974"/>
                  </a:lnTo>
                  <a:lnTo>
                    <a:pt x="20516" y="2389"/>
                  </a:lnTo>
                  <a:lnTo>
                    <a:pt x="20675" y="2389"/>
                  </a:lnTo>
                  <a:lnTo>
                    <a:pt x="20675" y="2194"/>
                  </a:lnTo>
                  <a:lnTo>
                    <a:pt x="20860" y="2194"/>
                  </a:lnTo>
                  <a:lnTo>
                    <a:pt x="20860" y="1902"/>
                  </a:lnTo>
                  <a:lnTo>
                    <a:pt x="21600" y="1902"/>
                  </a:lnTo>
                  <a:lnTo>
                    <a:pt x="21441" y="2194"/>
                  </a:lnTo>
                  <a:lnTo>
                    <a:pt x="21441" y="380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5" name="Freeform 1478"/>
            <p:cNvSpPr/>
            <p:nvPr/>
          </p:nvSpPr>
          <p:spPr>
            <a:xfrm>
              <a:off x="592757" y="966576"/>
              <a:ext cx="1383667" cy="80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1" y="3803"/>
                  </a:moveTo>
                  <a:lnTo>
                    <a:pt x="21283" y="4096"/>
                  </a:lnTo>
                  <a:lnTo>
                    <a:pt x="21124" y="4096"/>
                  </a:lnTo>
                  <a:lnTo>
                    <a:pt x="20860" y="4291"/>
                  </a:lnTo>
                  <a:lnTo>
                    <a:pt x="20675" y="4291"/>
                  </a:lnTo>
                  <a:lnTo>
                    <a:pt x="20516" y="4583"/>
                  </a:lnTo>
                  <a:lnTo>
                    <a:pt x="20357" y="4583"/>
                  </a:lnTo>
                  <a:lnTo>
                    <a:pt x="20199" y="4925"/>
                  </a:lnTo>
                  <a:lnTo>
                    <a:pt x="19934" y="4925"/>
                  </a:lnTo>
                  <a:lnTo>
                    <a:pt x="19934" y="5217"/>
                  </a:lnTo>
                  <a:lnTo>
                    <a:pt x="19749" y="5412"/>
                  </a:lnTo>
                  <a:lnTo>
                    <a:pt x="19591" y="5997"/>
                  </a:lnTo>
                  <a:lnTo>
                    <a:pt x="19591" y="6290"/>
                  </a:lnTo>
                  <a:lnTo>
                    <a:pt x="19432" y="6290"/>
                  </a:lnTo>
                  <a:lnTo>
                    <a:pt x="19591" y="6290"/>
                  </a:lnTo>
                  <a:lnTo>
                    <a:pt x="19591" y="6534"/>
                  </a:lnTo>
                  <a:lnTo>
                    <a:pt x="19591" y="6290"/>
                  </a:lnTo>
                  <a:lnTo>
                    <a:pt x="19749" y="6290"/>
                  </a:lnTo>
                  <a:lnTo>
                    <a:pt x="19749" y="6534"/>
                  </a:lnTo>
                  <a:lnTo>
                    <a:pt x="19591" y="6826"/>
                  </a:lnTo>
                  <a:lnTo>
                    <a:pt x="18824" y="6826"/>
                  </a:lnTo>
                  <a:lnTo>
                    <a:pt x="18665" y="7119"/>
                  </a:lnTo>
                  <a:lnTo>
                    <a:pt x="18348" y="7119"/>
                  </a:lnTo>
                  <a:lnTo>
                    <a:pt x="18189" y="7314"/>
                  </a:lnTo>
                  <a:lnTo>
                    <a:pt x="18084" y="7314"/>
                  </a:lnTo>
                  <a:lnTo>
                    <a:pt x="18084" y="8435"/>
                  </a:lnTo>
                  <a:lnTo>
                    <a:pt x="17899" y="8435"/>
                  </a:lnTo>
                  <a:lnTo>
                    <a:pt x="17899" y="8728"/>
                  </a:lnTo>
                  <a:lnTo>
                    <a:pt x="17740" y="9020"/>
                  </a:lnTo>
                  <a:lnTo>
                    <a:pt x="17581" y="9020"/>
                  </a:lnTo>
                  <a:lnTo>
                    <a:pt x="17581" y="8435"/>
                  </a:lnTo>
                  <a:lnTo>
                    <a:pt x="17423" y="8435"/>
                  </a:lnTo>
                  <a:lnTo>
                    <a:pt x="17423" y="10142"/>
                  </a:lnTo>
                  <a:lnTo>
                    <a:pt x="17264" y="10142"/>
                  </a:lnTo>
                  <a:lnTo>
                    <a:pt x="17264" y="10337"/>
                  </a:lnTo>
                  <a:lnTo>
                    <a:pt x="17158" y="10337"/>
                  </a:lnTo>
                  <a:lnTo>
                    <a:pt x="17158" y="9313"/>
                  </a:lnTo>
                  <a:lnTo>
                    <a:pt x="17264" y="9020"/>
                  </a:lnTo>
                  <a:lnTo>
                    <a:pt x="16973" y="9020"/>
                  </a:lnTo>
                  <a:lnTo>
                    <a:pt x="16973" y="9508"/>
                  </a:lnTo>
                  <a:lnTo>
                    <a:pt x="16815" y="9508"/>
                  </a:lnTo>
                  <a:lnTo>
                    <a:pt x="16815" y="9849"/>
                  </a:lnTo>
                  <a:lnTo>
                    <a:pt x="16973" y="10142"/>
                  </a:lnTo>
                  <a:lnTo>
                    <a:pt x="17158" y="10337"/>
                  </a:lnTo>
                  <a:lnTo>
                    <a:pt x="17158" y="10629"/>
                  </a:lnTo>
                  <a:lnTo>
                    <a:pt x="16656" y="10629"/>
                  </a:lnTo>
                  <a:lnTo>
                    <a:pt x="16656" y="10922"/>
                  </a:lnTo>
                  <a:lnTo>
                    <a:pt x="16815" y="10922"/>
                  </a:lnTo>
                  <a:lnTo>
                    <a:pt x="16973" y="11214"/>
                  </a:lnTo>
                  <a:lnTo>
                    <a:pt x="16973" y="11458"/>
                  </a:lnTo>
                  <a:lnTo>
                    <a:pt x="16656" y="12043"/>
                  </a:lnTo>
                  <a:lnTo>
                    <a:pt x="16656" y="12336"/>
                  </a:lnTo>
                  <a:lnTo>
                    <a:pt x="16497" y="12531"/>
                  </a:lnTo>
                  <a:lnTo>
                    <a:pt x="16497" y="12823"/>
                  </a:lnTo>
                  <a:lnTo>
                    <a:pt x="16233" y="13360"/>
                  </a:lnTo>
                  <a:lnTo>
                    <a:pt x="15889" y="13360"/>
                  </a:lnTo>
                  <a:lnTo>
                    <a:pt x="15889" y="13652"/>
                  </a:lnTo>
                  <a:lnTo>
                    <a:pt x="15731" y="13652"/>
                  </a:lnTo>
                  <a:lnTo>
                    <a:pt x="15413" y="14237"/>
                  </a:lnTo>
                  <a:lnTo>
                    <a:pt x="15413" y="14433"/>
                  </a:lnTo>
                  <a:lnTo>
                    <a:pt x="15308" y="14433"/>
                  </a:lnTo>
                  <a:lnTo>
                    <a:pt x="15123" y="14725"/>
                  </a:lnTo>
                  <a:lnTo>
                    <a:pt x="15123" y="15066"/>
                  </a:lnTo>
                  <a:lnTo>
                    <a:pt x="14805" y="15066"/>
                  </a:lnTo>
                  <a:lnTo>
                    <a:pt x="14488" y="15554"/>
                  </a:lnTo>
                  <a:lnTo>
                    <a:pt x="14356" y="15847"/>
                  </a:lnTo>
                  <a:lnTo>
                    <a:pt x="14356" y="18870"/>
                  </a:lnTo>
                  <a:lnTo>
                    <a:pt x="14488" y="19650"/>
                  </a:lnTo>
                  <a:lnTo>
                    <a:pt x="14488" y="19991"/>
                  </a:lnTo>
                  <a:lnTo>
                    <a:pt x="14356" y="20284"/>
                  </a:lnTo>
                  <a:lnTo>
                    <a:pt x="14356" y="21356"/>
                  </a:lnTo>
                  <a:lnTo>
                    <a:pt x="14197" y="21356"/>
                  </a:lnTo>
                  <a:lnTo>
                    <a:pt x="14197" y="21600"/>
                  </a:lnTo>
                  <a:lnTo>
                    <a:pt x="13880" y="21600"/>
                  </a:lnTo>
                  <a:lnTo>
                    <a:pt x="13880" y="20771"/>
                  </a:lnTo>
                  <a:lnTo>
                    <a:pt x="13721" y="20771"/>
                  </a:lnTo>
                  <a:lnTo>
                    <a:pt x="13721" y="19991"/>
                  </a:lnTo>
                  <a:lnTo>
                    <a:pt x="13563" y="19991"/>
                  </a:lnTo>
                  <a:lnTo>
                    <a:pt x="13563" y="18041"/>
                  </a:lnTo>
                  <a:lnTo>
                    <a:pt x="13431" y="17748"/>
                  </a:lnTo>
                  <a:lnTo>
                    <a:pt x="13431" y="17456"/>
                  </a:lnTo>
                  <a:lnTo>
                    <a:pt x="13272" y="17456"/>
                  </a:lnTo>
                  <a:lnTo>
                    <a:pt x="13272" y="17260"/>
                  </a:lnTo>
                  <a:lnTo>
                    <a:pt x="12188" y="17260"/>
                  </a:lnTo>
                  <a:lnTo>
                    <a:pt x="12188" y="16968"/>
                  </a:lnTo>
                  <a:lnTo>
                    <a:pt x="11712" y="16968"/>
                  </a:lnTo>
                  <a:lnTo>
                    <a:pt x="11712" y="16675"/>
                  </a:lnTo>
                  <a:lnTo>
                    <a:pt x="11263" y="16675"/>
                  </a:lnTo>
                  <a:lnTo>
                    <a:pt x="11104" y="16968"/>
                  </a:lnTo>
                  <a:lnTo>
                    <a:pt x="10945" y="16968"/>
                  </a:lnTo>
                  <a:lnTo>
                    <a:pt x="10945" y="17456"/>
                  </a:lnTo>
                  <a:lnTo>
                    <a:pt x="11104" y="17456"/>
                  </a:lnTo>
                  <a:lnTo>
                    <a:pt x="11104" y="18041"/>
                  </a:lnTo>
                  <a:lnTo>
                    <a:pt x="10337" y="18041"/>
                  </a:lnTo>
                  <a:lnTo>
                    <a:pt x="10337" y="17456"/>
                  </a:lnTo>
                  <a:lnTo>
                    <a:pt x="10179" y="17456"/>
                  </a:lnTo>
                  <a:lnTo>
                    <a:pt x="10020" y="17748"/>
                  </a:lnTo>
                  <a:lnTo>
                    <a:pt x="9861" y="17748"/>
                  </a:lnTo>
                  <a:lnTo>
                    <a:pt x="9861" y="17456"/>
                  </a:lnTo>
                  <a:lnTo>
                    <a:pt x="9095" y="17456"/>
                  </a:lnTo>
                  <a:lnTo>
                    <a:pt x="8936" y="18041"/>
                  </a:lnTo>
                  <a:lnTo>
                    <a:pt x="8645" y="18041"/>
                  </a:lnTo>
                  <a:lnTo>
                    <a:pt x="8487" y="18577"/>
                  </a:lnTo>
                  <a:lnTo>
                    <a:pt x="8169" y="18870"/>
                  </a:lnTo>
                  <a:lnTo>
                    <a:pt x="7826" y="19455"/>
                  </a:lnTo>
                  <a:lnTo>
                    <a:pt x="7826" y="20479"/>
                  </a:lnTo>
                  <a:lnTo>
                    <a:pt x="7720" y="20771"/>
                  </a:lnTo>
                  <a:lnTo>
                    <a:pt x="7561" y="20479"/>
                  </a:lnTo>
                  <a:lnTo>
                    <a:pt x="7403" y="20479"/>
                  </a:lnTo>
                  <a:lnTo>
                    <a:pt x="7403" y="20284"/>
                  </a:lnTo>
                  <a:lnTo>
                    <a:pt x="7244" y="20284"/>
                  </a:lnTo>
                  <a:lnTo>
                    <a:pt x="7244" y="18870"/>
                  </a:lnTo>
                  <a:lnTo>
                    <a:pt x="7059" y="18382"/>
                  </a:lnTo>
                  <a:lnTo>
                    <a:pt x="7059" y="18041"/>
                  </a:lnTo>
                  <a:lnTo>
                    <a:pt x="6900" y="17456"/>
                  </a:lnTo>
                  <a:lnTo>
                    <a:pt x="6134" y="17456"/>
                  </a:lnTo>
                  <a:lnTo>
                    <a:pt x="6134" y="18041"/>
                  </a:lnTo>
                  <a:lnTo>
                    <a:pt x="5869" y="18041"/>
                  </a:lnTo>
                  <a:lnTo>
                    <a:pt x="5869" y="17748"/>
                  </a:lnTo>
                  <a:lnTo>
                    <a:pt x="5711" y="17456"/>
                  </a:lnTo>
                  <a:lnTo>
                    <a:pt x="5711" y="17260"/>
                  </a:lnTo>
                  <a:lnTo>
                    <a:pt x="5552" y="16968"/>
                  </a:lnTo>
                  <a:lnTo>
                    <a:pt x="5552" y="16480"/>
                  </a:lnTo>
                  <a:lnTo>
                    <a:pt x="5393" y="16480"/>
                  </a:lnTo>
                  <a:lnTo>
                    <a:pt x="5393" y="16139"/>
                  </a:lnTo>
                  <a:lnTo>
                    <a:pt x="5208" y="15847"/>
                  </a:lnTo>
                  <a:lnTo>
                    <a:pt x="4944" y="15359"/>
                  </a:lnTo>
                  <a:lnTo>
                    <a:pt x="4785" y="15554"/>
                  </a:lnTo>
                  <a:lnTo>
                    <a:pt x="4468" y="15554"/>
                  </a:lnTo>
                  <a:lnTo>
                    <a:pt x="4468" y="15847"/>
                  </a:lnTo>
                  <a:lnTo>
                    <a:pt x="3966" y="15847"/>
                  </a:lnTo>
                  <a:lnTo>
                    <a:pt x="3860" y="16139"/>
                  </a:lnTo>
                  <a:lnTo>
                    <a:pt x="3543" y="15847"/>
                  </a:lnTo>
                  <a:lnTo>
                    <a:pt x="3358" y="15847"/>
                  </a:lnTo>
                  <a:lnTo>
                    <a:pt x="3040" y="15554"/>
                  </a:lnTo>
                  <a:lnTo>
                    <a:pt x="2935" y="15359"/>
                  </a:lnTo>
                  <a:lnTo>
                    <a:pt x="2617" y="15066"/>
                  </a:lnTo>
                  <a:lnTo>
                    <a:pt x="2432" y="15066"/>
                  </a:lnTo>
                  <a:lnTo>
                    <a:pt x="2274" y="14725"/>
                  </a:lnTo>
                  <a:lnTo>
                    <a:pt x="1692" y="14725"/>
                  </a:lnTo>
                  <a:lnTo>
                    <a:pt x="1507" y="15066"/>
                  </a:lnTo>
                  <a:lnTo>
                    <a:pt x="1348" y="15066"/>
                  </a:lnTo>
                  <a:lnTo>
                    <a:pt x="1190" y="14725"/>
                  </a:lnTo>
                  <a:lnTo>
                    <a:pt x="1084" y="14725"/>
                  </a:lnTo>
                  <a:lnTo>
                    <a:pt x="1190" y="14433"/>
                  </a:lnTo>
                  <a:lnTo>
                    <a:pt x="1190" y="14237"/>
                  </a:lnTo>
                  <a:lnTo>
                    <a:pt x="1084" y="14237"/>
                  </a:lnTo>
                  <a:lnTo>
                    <a:pt x="925" y="13945"/>
                  </a:lnTo>
                  <a:lnTo>
                    <a:pt x="767" y="13945"/>
                  </a:lnTo>
                  <a:lnTo>
                    <a:pt x="767" y="13652"/>
                  </a:lnTo>
                  <a:lnTo>
                    <a:pt x="582" y="13360"/>
                  </a:lnTo>
                  <a:lnTo>
                    <a:pt x="159" y="13360"/>
                  </a:lnTo>
                  <a:lnTo>
                    <a:pt x="159" y="10629"/>
                  </a:lnTo>
                  <a:lnTo>
                    <a:pt x="0" y="10337"/>
                  </a:lnTo>
                  <a:lnTo>
                    <a:pt x="0" y="10142"/>
                  </a:lnTo>
                  <a:lnTo>
                    <a:pt x="159" y="10142"/>
                  </a:lnTo>
                  <a:lnTo>
                    <a:pt x="159" y="9508"/>
                  </a:lnTo>
                  <a:lnTo>
                    <a:pt x="0" y="9849"/>
                  </a:lnTo>
                  <a:lnTo>
                    <a:pt x="0" y="7899"/>
                  </a:lnTo>
                  <a:lnTo>
                    <a:pt x="423" y="6290"/>
                  </a:lnTo>
                  <a:lnTo>
                    <a:pt x="582" y="5997"/>
                  </a:lnTo>
                  <a:lnTo>
                    <a:pt x="925" y="4925"/>
                  </a:lnTo>
                  <a:lnTo>
                    <a:pt x="1348" y="4096"/>
                  </a:lnTo>
                  <a:lnTo>
                    <a:pt x="1348" y="3803"/>
                  </a:lnTo>
                  <a:lnTo>
                    <a:pt x="1507" y="3511"/>
                  </a:lnTo>
                  <a:lnTo>
                    <a:pt x="1507" y="2974"/>
                  </a:lnTo>
                  <a:lnTo>
                    <a:pt x="1692" y="2682"/>
                  </a:lnTo>
                  <a:lnTo>
                    <a:pt x="1692" y="2389"/>
                  </a:lnTo>
                  <a:lnTo>
                    <a:pt x="1851" y="2389"/>
                  </a:lnTo>
                  <a:lnTo>
                    <a:pt x="1851" y="1073"/>
                  </a:lnTo>
                  <a:lnTo>
                    <a:pt x="2274" y="1073"/>
                  </a:lnTo>
                  <a:lnTo>
                    <a:pt x="2274" y="2194"/>
                  </a:lnTo>
                  <a:lnTo>
                    <a:pt x="2617" y="1609"/>
                  </a:lnTo>
                  <a:lnTo>
                    <a:pt x="2617" y="488"/>
                  </a:lnTo>
                  <a:lnTo>
                    <a:pt x="12347" y="488"/>
                  </a:lnTo>
                  <a:lnTo>
                    <a:pt x="12347" y="0"/>
                  </a:lnTo>
                  <a:lnTo>
                    <a:pt x="12505" y="0"/>
                  </a:lnTo>
                  <a:lnTo>
                    <a:pt x="12505" y="293"/>
                  </a:lnTo>
                  <a:lnTo>
                    <a:pt x="12637" y="488"/>
                  </a:lnTo>
                  <a:lnTo>
                    <a:pt x="12637" y="780"/>
                  </a:lnTo>
                  <a:lnTo>
                    <a:pt x="13272" y="780"/>
                  </a:lnTo>
                  <a:lnTo>
                    <a:pt x="13272" y="1073"/>
                  </a:lnTo>
                  <a:lnTo>
                    <a:pt x="13721" y="1073"/>
                  </a:lnTo>
                  <a:lnTo>
                    <a:pt x="13880" y="1268"/>
                  </a:lnTo>
                  <a:lnTo>
                    <a:pt x="14356" y="1268"/>
                  </a:lnTo>
                  <a:lnTo>
                    <a:pt x="14356" y="780"/>
                  </a:lnTo>
                  <a:lnTo>
                    <a:pt x="14488" y="780"/>
                  </a:lnTo>
                  <a:lnTo>
                    <a:pt x="14488" y="488"/>
                  </a:lnTo>
                  <a:lnTo>
                    <a:pt x="15123" y="488"/>
                  </a:lnTo>
                  <a:lnTo>
                    <a:pt x="15123" y="1268"/>
                  </a:lnTo>
                  <a:lnTo>
                    <a:pt x="15413" y="1268"/>
                  </a:lnTo>
                  <a:lnTo>
                    <a:pt x="15413" y="1609"/>
                  </a:lnTo>
                  <a:lnTo>
                    <a:pt x="15572" y="1902"/>
                  </a:lnTo>
                  <a:lnTo>
                    <a:pt x="15572" y="2682"/>
                  </a:lnTo>
                  <a:lnTo>
                    <a:pt x="15731" y="2974"/>
                  </a:lnTo>
                  <a:lnTo>
                    <a:pt x="16656" y="2974"/>
                  </a:lnTo>
                  <a:lnTo>
                    <a:pt x="16656" y="3316"/>
                  </a:lnTo>
                  <a:lnTo>
                    <a:pt x="16815" y="3511"/>
                  </a:lnTo>
                  <a:lnTo>
                    <a:pt x="16815" y="4096"/>
                  </a:lnTo>
                  <a:lnTo>
                    <a:pt x="16656" y="4096"/>
                  </a:lnTo>
                  <a:lnTo>
                    <a:pt x="16656" y="4291"/>
                  </a:lnTo>
                  <a:lnTo>
                    <a:pt x="16339" y="4291"/>
                  </a:lnTo>
                  <a:lnTo>
                    <a:pt x="16339" y="3803"/>
                  </a:lnTo>
                  <a:lnTo>
                    <a:pt x="16048" y="3803"/>
                  </a:lnTo>
                  <a:lnTo>
                    <a:pt x="16048" y="4925"/>
                  </a:lnTo>
                  <a:lnTo>
                    <a:pt x="15889" y="5217"/>
                  </a:lnTo>
                  <a:lnTo>
                    <a:pt x="15731" y="5412"/>
                  </a:lnTo>
                  <a:lnTo>
                    <a:pt x="15572" y="5705"/>
                  </a:lnTo>
                  <a:lnTo>
                    <a:pt x="15572" y="5997"/>
                  </a:lnTo>
                  <a:lnTo>
                    <a:pt x="15413" y="5997"/>
                  </a:lnTo>
                  <a:lnTo>
                    <a:pt x="15413" y="6290"/>
                  </a:lnTo>
                  <a:lnTo>
                    <a:pt x="15731" y="6290"/>
                  </a:lnTo>
                  <a:lnTo>
                    <a:pt x="15731" y="5997"/>
                  </a:lnTo>
                  <a:lnTo>
                    <a:pt x="16656" y="5997"/>
                  </a:lnTo>
                  <a:lnTo>
                    <a:pt x="17158" y="5412"/>
                  </a:lnTo>
                  <a:lnTo>
                    <a:pt x="17581" y="5412"/>
                  </a:lnTo>
                  <a:lnTo>
                    <a:pt x="18507" y="3803"/>
                  </a:lnTo>
                  <a:lnTo>
                    <a:pt x="19115" y="3803"/>
                  </a:lnTo>
                  <a:lnTo>
                    <a:pt x="19273" y="3511"/>
                  </a:lnTo>
                  <a:lnTo>
                    <a:pt x="20093" y="3511"/>
                  </a:lnTo>
                  <a:lnTo>
                    <a:pt x="20199" y="3316"/>
                  </a:lnTo>
                  <a:lnTo>
                    <a:pt x="20357" y="3316"/>
                  </a:lnTo>
                  <a:lnTo>
                    <a:pt x="20516" y="2974"/>
                  </a:lnTo>
                  <a:lnTo>
                    <a:pt x="20516" y="2389"/>
                  </a:lnTo>
                  <a:lnTo>
                    <a:pt x="20675" y="2389"/>
                  </a:lnTo>
                  <a:lnTo>
                    <a:pt x="20675" y="2194"/>
                  </a:lnTo>
                  <a:lnTo>
                    <a:pt x="20860" y="2194"/>
                  </a:lnTo>
                  <a:lnTo>
                    <a:pt x="20860" y="1902"/>
                  </a:lnTo>
                  <a:lnTo>
                    <a:pt x="21600" y="1902"/>
                  </a:lnTo>
                  <a:lnTo>
                    <a:pt x="21441" y="2194"/>
                  </a:lnTo>
                  <a:lnTo>
                    <a:pt x="21441" y="3803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6" name="Freeform 1479"/>
            <p:cNvSpPr/>
            <p:nvPr/>
          </p:nvSpPr>
          <p:spPr>
            <a:xfrm>
              <a:off x="1659720" y="1138006"/>
              <a:ext cx="79601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28" y="8894"/>
                  </a:moveTo>
                  <a:lnTo>
                    <a:pt x="2757" y="8894"/>
                  </a:lnTo>
                  <a:lnTo>
                    <a:pt x="0" y="16518"/>
                  </a:lnTo>
                  <a:lnTo>
                    <a:pt x="0" y="21600"/>
                  </a:lnTo>
                  <a:lnTo>
                    <a:pt x="16085" y="21600"/>
                  </a:lnTo>
                  <a:lnTo>
                    <a:pt x="18843" y="16518"/>
                  </a:lnTo>
                  <a:lnTo>
                    <a:pt x="21600" y="8894"/>
                  </a:lnTo>
                  <a:lnTo>
                    <a:pt x="21600" y="0"/>
                  </a:lnTo>
                  <a:lnTo>
                    <a:pt x="18843" y="0"/>
                  </a:lnTo>
                  <a:lnTo>
                    <a:pt x="13328" y="889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7" name="Freeform 1480"/>
            <p:cNvSpPr/>
            <p:nvPr/>
          </p:nvSpPr>
          <p:spPr>
            <a:xfrm>
              <a:off x="1659720" y="1138006"/>
              <a:ext cx="79601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28" y="8894"/>
                  </a:moveTo>
                  <a:lnTo>
                    <a:pt x="2757" y="8894"/>
                  </a:lnTo>
                  <a:lnTo>
                    <a:pt x="0" y="16518"/>
                  </a:lnTo>
                  <a:lnTo>
                    <a:pt x="0" y="21600"/>
                  </a:lnTo>
                  <a:lnTo>
                    <a:pt x="16085" y="21600"/>
                  </a:lnTo>
                  <a:lnTo>
                    <a:pt x="18843" y="16518"/>
                  </a:lnTo>
                  <a:lnTo>
                    <a:pt x="21600" y="8894"/>
                  </a:lnTo>
                  <a:lnTo>
                    <a:pt x="21600" y="0"/>
                  </a:lnTo>
                  <a:lnTo>
                    <a:pt x="18843" y="0"/>
                  </a:lnTo>
                  <a:lnTo>
                    <a:pt x="13328" y="889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8" name="Freeform 1481"/>
            <p:cNvSpPr/>
            <p:nvPr/>
          </p:nvSpPr>
          <p:spPr>
            <a:xfrm>
              <a:off x="1551330" y="1169009"/>
              <a:ext cx="98230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938"/>
                  </a:moveTo>
                  <a:lnTo>
                    <a:pt x="6331" y="8938"/>
                  </a:lnTo>
                  <a:lnTo>
                    <a:pt x="4841" y="13407"/>
                  </a:lnTo>
                  <a:lnTo>
                    <a:pt x="2234" y="13407"/>
                  </a:lnTo>
                  <a:lnTo>
                    <a:pt x="0" y="17131"/>
                  </a:lnTo>
                  <a:lnTo>
                    <a:pt x="2234" y="21600"/>
                  </a:lnTo>
                  <a:lnTo>
                    <a:pt x="8566" y="21600"/>
                  </a:lnTo>
                  <a:lnTo>
                    <a:pt x="10800" y="17131"/>
                  </a:lnTo>
                  <a:lnTo>
                    <a:pt x="13034" y="17131"/>
                  </a:lnTo>
                  <a:lnTo>
                    <a:pt x="15269" y="13407"/>
                  </a:lnTo>
                  <a:lnTo>
                    <a:pt x="19366" y="8938"/>
                  </a:lnTo>
                  <a:lnTo>
                    <a:pt x="21600" y="8938"/>
                  </a:lnTo>
                  <a:lnTo>
                    <a:pt x="19366" y="4469"/>
                  </a:lnTo>
                  <a:lnTo>
                    <a:pt x="19366" y="0"/>
                  </a:lnTo>
                  <a:lnTo>
                    <a:pt x="17876" y="0"/>
                  </a:lnTo>
                  <a:lnTo>
                    <a:pt x="15269" y="4469"/>
                  </a:lnTo>
                  <a:lnTo>
                    <a:pt x="10800" y="4469"/>
                  </a:lnTo>
                  <a:lnTo>
                    <a:pt x="10800" y="89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99" name="Freeform 1482"/>
            <p:cNvSpPr/>
            <p:nvPr/>
          </p:nvSpPr>
          <p:spPr>
            <a:xfrm>
              <a:off x="1551330" y="1169009"/>
              <a:ext cx="98230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938"/>
                  </a:moveTo>
                  <a:lnTo>
                    <a:pt x="6331" y="8938"/>
                  </a:lnTo>
                  <a:lnTo>
                    <a:pt x="4841" y="13407"/>
                  </a:lnTo>
                  <a:lnTo>
                    <a:pt x="2234" y="13407"/>
                  </a:lnTo>
                  <a:lnTo>
                    <a:pt x="0" y="17131"/>
                  </a:lnTo>
                  <a:lnTo>
                    <a:pt x="2234" y="21600"/>
                  </a:lnTo>
                  <a:lnTo>
                    <a:pt x="8566" y="21600"/>
                  </a:lnTo>
                  <a:lnTo>
                    <a:pt x="10800" y="17131"/>
                  </a:lnTo>
                  <a:lnTo>
                    <a:pt x="13034" y="17131"/>
                  </a:lnTo>
                  <a:lnTo>
                    <a:pt x="15269" y="13407"/>
                  </a:lnTo>
                  <a:lnTo>
                    <a:pt x="19366" y="8938"/>
                  </a:lnTo>
                  <a:lnTo>
                    <a:pt x="21600" y="8938"/>
                  </a:lnTo>
                  <a:lnTo>
                    <a:pt x="19366" y="4469"/>
                  </a:lnTo>
                  <a:lnTo>
                    <a:pt x="19366" y="0"/>
                  </a:lnTo>
                  <a:lnTo>
                    <a:pt x="17876" y="0"/>
                  </a:lnTo>
                  <a:lnTo>
                    <a:pt x="15269" y="4469"/>
                  </a:lnTo>
                  <a:lnTo>
                    <a:pt x="10800" y="4469"/>
                  </a:lnTo>
                  <a:lnTo>
                    <a:pt x="10800" y="89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0" name="Freeform 1483"/>
            <p:cNvSpPr/>
            <p:nvPr/>
          </p:nvSpPr>
          <p:spPr>
            <a:xfrm>
              <a:off x="1422617" y="977518"/>
              <a:ext cx="247266" cy="24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47" y="18860"/>
                  </a:moveTo>
                  <a:lnTo>
                    <a:pt x="15534" y="17893"/>
                  </a:lnTo>
                  <a:lnTo>
                    <a:pt x="15534" y="16925"/>
                  </a:lnTo>
                  <a:lnTo>
                    <a:pt x="16422" y="16925"/>
                  </a:lnTo>
                  <a:lnTo>
                    <a:pt x="16422" y="16281"/>
                  </a:lnTo>
                  <a:lnTo>
                    <a:pt x="17310" y="16281"/>
                  </a:lnTo>
                  <a:lnTo>
                    <a:pt x="17310" y="12573"/>
                  </a:lnTo>
                  <a:lnTo>
                    <a:pt x="18345" y="11606"/>
                  </a:lnTo>
                  <a:lnTo>
                    <a:pt x="18345" y="10639"/>
                  </a:lnTo>
                  <a:lnTo>
                    <a:pt x="18937" y="10639"/>
                  </a:lnTo>
                  <a:lnTo>
                    <a:pt x="18937" y="13218"/>
                  </a:lnTo>
                  <a:lnTo>
                    <a:pt x="20712" y="13218"/>
                  </a:lnTo>
                  <a:lnTo>
                    <a:pt x="20712" y="12573"/>
                  </a:lnTo>
                  <a:lnTo>
                    <a:pt x="21600" y="12573"/>
                  </a:lnTo>
                  <a:lnTo>
                    <a:pt x="21600" y="9994"/>
                  </a:lnTo>
                  <a:lnTo>
                    <a:pt x="20712" y="9994"/>
                  </a:lnTo>
                  <a:lnTo>
                    <a:pt x="20712" y="8866"/>
                  </a:lnTo>
                  <a:lnTo>
                    <a:pt x="19825" y="8866"/>
                  </a:lnTo>
                  <a:lnTo>
                    <a:pt x="18937" y="7899"/>
                  </a:lnTo>
                  <a:lnTo>
                    <a:pt x="18937" y="8866"/>
                  </a:lnTo>
                  <a:lnTo>
                    <a:pt x="16422" y="8866"/>
                  </a:lnTo>
                  <a:lnTo>
                    <a:pt x="15534" y="7899"/>
                  </a:lnTo>
                  <a:lnTo>
                    <a:pt x="14647" y="7899"/>
                  </a:lnTo>
                  <a:lnTo>
                    <a:pt x="14647" y="4352"/>
                  </a:lnTo>
                  <a:lnTo>
                    <a:pt x="13759" y="3224"/>
                  </a:lnTo>
                  <a:lnTo>
                    <a:pt x="13167" y="2579"/>
                  </a:lnTo>
                  <a:lnTo>
                    <a:pt x="12132" y="1612"/>
                  </a:lnTo>
                  <a:lnTo>
                    <a:pt x="12132" y="0"/>
                  </a:lnTo>
                  <a:lnTo>
                    <a:pt x="9468" y="0"/>
                  </a:lnTo>
                  <a:lnTo>
                    <a:pt x="9468" y="645"/>
                  </a:lnTo>
                  <a:lnTo>
                    <a:pt x="8581" y="645"/>
                  </a:lnTo>
                  <a:lnTo>
                    <a:pt x="7841" y="1612"/>
                  </a:lnTo>
                  <a:lnTo>
                    <a:pt x="7841" y="2579"/>
                  </a:lnTo>
                  <a:lnTo>
                    <a:pt x="6953" y="3224"/>
                  </a:lnTo>
                  <a:lnTo>
                    <a:pt x="6066" y="3224"/>
                  </a:lnTo>
                  <a:lnTo>
                    <a:pt x="6066" y="2579"/>
                  </a:lnTo>
                  <a:lnTo>
                    <a:pt x="5178" y="2579"/>
                  </a:lnTo>
                  <a:lnTo>
                    <a:pt x="4290" y="3224"/>
                  </a:lnTo>
                  <a:lnTo>
                    <a:pt x="3403" y="3224"/>
                  </a:lnTo>
                  <a:lnTo>
                    <a:pt x="2663" y="4352"/>
                  </a:lnTo>
                  <a:lnTo>
                    <a:pt x="888" y="4352"/>
                  </a:lnTo>
                  <a:lnTo>
                    <a:pt x="888" y="5319"/>
                  </a:lnTo>
                  <a:lnTo>
                    <a:pt x="0" y="5319"/>
                  </a:lnTo>
                  <a:lnTo>
                    <a:pt x="0" y="6287"/>
                  </a:lnTo>
                  <a:lnTo>
                    <a:pt x="888" y="6287"/>
                  </a:lnTo>
                  <a:lnTo>
                    <a:pt x="888" y="6931"/>
                  </a:lnTo>
                  <a:lnTo>
                    <a:pt x="3403" y="6931"/>
                  </a:lnTo>
                  <a:lnTo>
                    <a:pt x="4290" y="6287"/>
                  </a:lnTo>
                  <a:lnTo>
                    <a:pt x="5178" y="6287"/>
                  </a:lnTo>
                  <a:lnTo>
                    <a:pt x="6066" y="5319"/>
                  </a:lnTo>
                  <a:lnTo>
                    <a:pt x="6953" y="5319"/>
                  </a:lnTo>
                  <a:lnTo>
                    <a:pt x="7841" y="4352"/>
                  </a:lnTo>
                  <a:lnTo>
                    <a:pt x="7841" y="5319"/>
                  </a:lnTo>
                  <a:lnTo>
                    <a:pt x="6953" y="6287"/>
                  </a:lnTo>
                  <a:lnTo>
                    <a:pt x="6953" y="6931"/>
                  </a:lnTo>
                  <a:lnTo>
                    <a:pt x="13759" y="6931"/>
                  </a:lnTo>
                  <a:lnTo>
                    <a:pt x="13759" y="8866"/>
                  </a:lnTo>
                  <a:lnTo>
                    <a:pt x="9468" y="8866"/>
                  </a:lnTo>
                  <a:lnTo>
                    <a:pt x="9468" y="9994"/>
                  </a:lnTo>
                  <a:lnTo>
                    <a:pt x="8581" y="9994"/>
                  </a:lnTo>
                  <a:lnTo>
                    <a:pt x="8581" y="10639"/>
                  </a:lnTo>
                  <a:lnTo>
                    <a:pt x="7841" y="10639"/>
                  </a:lnTo>
                  <a:lnTo>
                    <a:pt x="6953" y="11606"/>
                  </a:lnTo>
                  <a:lnTo>
                    <a:pt x="6066" y="11606"/>
                  </a:lnTo>
                  <a:lnTo>
                    <a:pt x="6066" y="13218"/>
                  </a:lnTo>
                  <a:lnTo>
                    <a:pt x="5178" y="14185"/>
                  </a:lnTo>
                  <a:lnTo>
                    <a:pt x="5178" y="15313"/>
                  </a:lnTo>
                  <a:lnTo>
                    <a:pt x="4290" y="16281"/>
                  </a:lnTo>
                  <a:lnTo>
                    <a:pt x="4290" y="16925"/>
                  </a:lnTo>
                  <a:lnTo>
                    <a:pt x="3403" y="17893"/>
                  </a:lnTo>
                  <a:lnTo>
                    <a:pt x="3403" y="20633"/>
                  </a:lnTo>
                  <a:lnTo>
                    <a:pt x="4290" y="21600"/>
                  </a:lnTo>
                  <a:lnTo>
                    <a:pt x="5178" y="21600"/>
                  </a:lnTo>
                  <a:lnTo>
                    <a:pt x="6953" y="19827"/>
                  </a:lnTo>
                  <a:lnTo>
                    <a:pt x="6953" y="16281"/>
                  </a:lnTo>
                  <a:lnTo>
                    <a:pt x="7841" y="15313"/>
                  </a:lnTo>
                  <a:lnTo>
                    <a:pt x="7841" y="14185"/>
                  </a:lnTo>
                  <a:lnTo>
                    <a:pt x="8581" y="13218"/>
                  </a:lnTo>
                  <a:lnTo>
                    <a:pt x="8581" y="12573"/>
                  </a:lnTo>
                  <a:lnTo>
                    <a:pt x="9468" y="12573"/>
                  </a:lnTo>
                  <a:lnTo>
                    <a:pt x="10356" y="11606"/>
                  </a:lnTo>
                  <a:lnTo>
                    <a:pt x="11244" y="11606"/>
                  </a:lnTo>
                  <a:lnTo>
                    <a:pt x="12132" y="10639"/>
                  </a:lnTo>
                  <a:lnTo>
                    <a:pt x="12132" y="9994"/>
                  </a:lnTo>
                  <a:lnTo>
                    <a:pt x="13167" y="9994"/>
                  </a:lnTo>
                  <a:lnTo>
                    <a:pt x="14647" y="11606"/>
                  </a:lnTo>
                  <a:lnTo>
                    <a:pt x="14647" y="12573"/>
                  </a:lnTo>
                  <a:lnTo>
                    <a:pt x="13759" y="12573"/>
                  </a:lnTo>
                  <a:lnTo>
                    <a:pt x="13759" y="14185"/>
                  </a:lnTo>
                  <a:lnTo>
                    <a:pt x="13167" y="14185"/>
                  </a:lnTo>
                  <a:lnTo>
                    <a:pt x="13167" y="15313"/>
                  </a:lnTo>
                  <a:lnTo>
                    <a:pt x="14647" y="15313"/>
                  </a:lnTo>
                  <a:lnTo>
                    <a:pt x="14647" y="188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1" name="Freeform 1484"/>
            <p:cNvSpPr/>
            <p:nvPr/>
          </p:nvSpPr>
          <p:spPr>
            <a:xfrm>
              <a:off x="1422617" y="977518"/>
              <a:ext cx="247266" cy="24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47" y="18860"/>
                  </a:moveTo>
                  <a:lnTo>
                    <a:pt x="15534" y="17893"/>
                  </a:lnTo>
                  <a:lnTo>
                    <a:pt x="15534" y="16925"/>
                  </a:lnTo>
                  <a:lnTo>
                    <a:pt x="16422" y="16925"/>
                  </a:lnTo>
                  <a:lnTo>
                    <a:pt x="16422" y="16281"/>
                  </a:lnTo>
                  <a:lnTo>
                    <a:pt x="17310" y="16281"/>
                  </a:lnTo>
                  <a:lnTo>
                    <a:pt x="17310" y="12573"/>
                  </a:lnTo>
                  <a:lnTo>
                    <a:pt x="18345" y="11606"/>
                  </a:lnTo>
                  <a:lnTo>
                    <a:pt x="18345" y="10639"/>
                  </a:lnTo>
                  <a:lnTo>
                    <a:pt x="18937" y="10639"/>
                  </a:lnTo>
                  <a:lnTo>
                    <a:pt x="18937" y="13218"/>
                  </a:lnTo>
                  <a:lnTo>
                    <a:pt x="20712" y="13218"/>
                  </a:lnTo>
                  <a:lnTo>
                    <a:pt x="20712" y="12573"/>
                  </a:lnTo>
                  <a:lnTo>
                    <a:pt x="21600" y="12573"/>
                  </a:lnTo>
                  <a:lnTo>
                    <a:pt x="21600" y="9994"/>
                  </a:lnTo>
                  <a:lnTo>
                    <a:pt x="20712" y="9994"/>
                  </a:lnTo>
                  <a:lnTo>
                    <a:pt x="20712" y="8866"/>
                  </a:lnTo>
                  <a:lnTo>
                    <a:pt x="19825" y="8866"/>
                  </a:lnTo>
                  <a:lnTo>
                    <a:pt x="18937" y="7899"/>
                  </a:lnTo>
                  <a:lnTo>
                    <a:pt x="18937" y="8866"/>
                  </a:lnTo>
                  <a:lnTo>
                    <a:pt x="16422" y="8866"/>
                  </a:lnTo>
                  <a:lnTo>
                    <a:pt x="15534" y="7899"/>
                  </a:lnTo>
                  <a:lnTo>
                    <a:pt x="14647" y="7899"/>
                  </a:lnTo>
                  <a:lnTo>
                    <a:pt x="14647" y="4352"/>
                  </a:lnTo>
                  <a:lnTo>
                    <a:pt x="13759" y="3224"/>
                  </a:lnTo>
                  <a:lnTo>
                    <a:pt x="13167" y="2579"/>
                  </a:lnTo>
                  <a:lnTo>
                    <a:pt x="12132" y="1612"/>
                  </a:lnTo>
                  <a:lnTo>
                    <a:pt x="12132" y="0"/>
                  </a:lnTo>
                  <a:lnTo>
                    <a:pt x="9468" y="0"/>
                  </a:lnTo>
                  <a:lnTo>
                    <a:pt x="9468" y="645"/>
                  </a:lnTo>
                  <a:lnTo>
                    <a:pt x="8581" y="645"/>
                  </a:lnTo>
                  <a:lnTo>
                    <a:pt x="7841" y="1612"/>
                  </a:lnTo>
                  <a:lnTo>
                    <a:pt x="7841" y="2579"/>
                  </a:lnTo>
                  <a:lnTo>
                    <a:pt x="6953" y="3224"/>
                  </a:lnTo>
                  <a:lnTo>
                    <a:pt x="6066" y="3224"/>
                  </a:lnTo>
                  <a:lnTo>
                    <a:pt x="6066" y="2579"/>
                  </a:lnTo>
                  <a:lnTo>
                    <a:pt x="5178" y="2579"/>
                  </a:lnTo>
                  <a:lnTo>
                    <a:pt x="4290" y="3224"/>
                  </a:lnTo>
                  <a:lnTo>
                    <a:pt x="3403" y="3224"/>
                  </a:lnTo>
                  <a:lnTo>
                    <a:pt x="2663" y="4352"/>
                  </a:lnTo>
                  <a:lnTo>
                    <a:pt x="888" y="4352"/>
                  </a:lnTo>
                  <a:lnTo>
                    <a:pt x="888" y="5319"/>
                  </a:lnTo>
                  <a:lnTo>
                    <a:pt x="0" y="5319"/>
                  </a:lnTo>
                  <a:lnTo>
                    <a:pt x="0" y="6287"/>
                  </a:lnTo>
                  <a:lnTo>
                    <a:pt x="888" y="6287"/>
                  </a:lnTo>
                  <a:lnTo>
                    <a:pt x="888" y="6931"/>
                  </a:lnTo>
                  <a:lnTo>
                    <a:pt x="3403" y="6931"/>
                  </a:lnTo>
                  <a:lnTo>
                    <a:pt x="4290" y="6287"/>
                  </a:lnTo>
                  <a:lnTo>
                    <a:pt x="5178" y="6287"/>
                  </a:lnTo>
                  <a:lnTo>
                    <a:pt x="6066" y="5319"/>
                  </a:lnTo>
                  <a:lnTo>
                    <a:pt x="6953" y="5319"/>
                  </a:lnTo>
                  <a:lnTo>
                    <a:pt x="7841" y="4352"/>
                  </a:lnTo>
                  <a:lnTo>
                    <a:pt x="7841" y="5319"/>
                  </a:lnTo>
                  <a:lnTo>
                    <a:pt x="6953" y="6287"/>
                  </a:lnTo>
                  <a:lnTo>
                    <a:pt x="6953" y="6931"/>
                  </a:lnTo>
                  <a:lnTo>
                    <a:pt x="13759" y="6931"/>
                  </a:lnTo>
                  <a:lnTo>
                    <a:pt x="13759" y="8866"/>
                  </a:lnTo>
                  <a:lnTo>
                    <a:pt x="9468" y="8866"/>
                  </a:lnTo>
                  <a:lnTo>
                    <a:pt x="9468" y="9994"/>
                  </a:lnTo>
                  <a:lnTo>
                    <a:pt x="8581" y="9994"/>
                  </a:lnTo>
                  <a:lnTo>
                    <a:pt x="8581" y="10639"/>
                  </a:lnTo>
                  <a:lnTo>
                    <a:pt x="7841" y="10639"/>
                  </a:lnTo>
                  <a:lnTo>
                    <a:pt x="6953" y="11606"/>
                  </a:lnTo>
                  <a:lnTo>
                    <a:pt x="6066" y="11606"/>
                  </a:lnTo>
                  <a:lnTo>
                    <a:pt x="6066" y="13218"/>
                  </a:lnTo>
                  <a:lnTo>
                    <a:pt x="5178" y="14185"/>
                  </a:lnTo>
                  <a:lnTo>
                    <a:pt x="5178" y="15313"/>
                  </a:lnTo>
                  <a:lnTo>
                    <a:pt x="4290" y="16281"/>
                  </a:lnTo>
                  <a:lnTo>
                    <a:pt x="4290" y="16925"/>
                  </a:lnTo>
                  <a:lnTo>
                    <a:pt x="3403" y="17893"/>
                  </a:lnTo>
                  <a:lnTo>
                    <a:pt x="3403" y="20633"/>
                  </a:lnTo>
                  <a:lnTo>
                    <a:pt x="4290" y="21600"/>
                  </a:lnTo>
                  <a:lnTo>
                    <a:pt x="5178" y="21600"/>
                  </a:lnTo>
                  <a:lnTo>
                    <a:pt x="6953" y="19827"/>
                  </a:lnTo>
                  <a:lnTo>
                    <a:pt x="6953" y="16281"/>
                  </a:lnTo>
                  <a:lnTo>
                    <a:pt x="7841" y="15313"/>
                  </a:lnTo>
                  <a:lnTo>
                    <a:pt x="7841" y="14185"/>
                  </a:lnTo>
                  <a:lnTo>
                    <a:pt x="8581" y="13218"/>
                  </a:lnTo>
                  <a:lnTo>
                    <a:pt x="8581" y="12573"/>
                  </a:lnTo>
                  <a:lnTo>
                    <a:pt x="9468" y="12573"/>
                  </a:lnTo>
                  <a:lnTo>
                    <a:pt x="10356" y="11606"/>
                  </a:lnTo>
                  <a:lnTo>
                    <a:pt x="11244" y="11606"/>
                  </a:lnTo>
                  <a:lnTo>
                    <a:pt x="12132" y="10639"/>
                  </a:lnTo>
                  <a:lnTo>
                    <a:pt x="12132" y="9994"/>
                  </a:lnTo>
                  <a:lnTo>
                    <a:pt x="13167" y="9994"/>
                  </a:lnTo>
                  <a:lnTo>
                    <a:pt x="14647" y="11606"/>
                  </a:lnTo>
                  <a:lnTo>
                    <a:pt x="14647" y="12573"/>
                  </a:lnTo>
                  <a:lnTo>
                    <a:pt x="13759" y="12573"/>
                  </a:lnTo>
                  <a:lnTo>
                    <a:pt x="13759" y="14185"/>
                  </a:lnTo>
                  <a:lnTo>
                    <a:pt x="13167" y="14185"/>
                  </a:lnTo>
                  <a:lnTo>
                    <a:pt x="13167" y="15313"/>
                  </a:lnTo>
                  <a:lnTo>
                    <a:pt x="14647" y="15313"/>
                  </a:lnTo>
                  <a:lnTo>
                    <a:pt x="14647" y="188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2" name="Freeform 1485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3" name="Freeform 1486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4" name="Freeform 1487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5" name="Freeform 1488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6" name="Freeform 1489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7" name="Freeform 1490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8" name="Line 788"/>
            <p:cNvSpPr/>
            <p:nvPr/>
          </p:nvSpPr>
          <p:spPr>
            <a:xfrm>
              <a:off x="710492" y="686666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09" name="Freeform 1492"/>
            <p:cNvSpPr/>
            <p:nvPr/>
          </p:nvSpPr>
          <p:spPr>
            <a:xfrm flipV="1">
              <a:off x="721470" y="686666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10" name="Freeform 1493"/>
            <p:cNvSpPr/>
            <p:nvPr/>
          </p:nvSpPr>
          <p:spPr>
            <a:xfrm>
              <a:off x="37259" y="771437"/>
              <a:ext cx="6944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21600"/>
                  </a:moveTo>
                  <a:lnTo>
                    <a:pt x="8956" y="13500"/>
                  </a:lnTo>
                  <a:lnTo>
                    <a:pt x="12117" y="13500"/>
                  </a:lnTo>
                  <a:lnTo>
                    <a:pt x="15278" y="81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21600" y="0"/>
                  </a:lnTo>
                  <a:lnTo>
                    <a:pt x="8956" y="0"/>
                  </a:lnTo>
                  <a:lnTo>
                    <a:pt x="6849" y="8100"/>
                  </a:lnTo>
                  <a:lnTo>
                    <a:pt x="3161" y="8100"/>
                  </a:lnTo>
                  <a:lnTo>
                    <a:pt x="3161" y="13500"/>
                  </a:lnTo>
                  <a:lnTo>
                    <a:pt x="0" y="21600"/>
                  </a:lnTo>
                  <a:lnTo>
                    <a:pt x="895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1" name="Freeform 1494"/>
            <p:cNvSpPr/>
            <p:nvPr/>
          </p:nvSpPr>
          <p:spPr>
            <a:xfrm>
              <a:off x="37259" y="771437"/>
              <a:ext cx="69440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21600"/>
                  </a:moveTo>
                  <a:lnTo>
                    <a:pt x="8956" y="13500"/>
                  </a:lnTo>
                  <a:lnTo>
                    <a:pt x="12117" y="13500"/>
                  </a:lnTo>
                  <a:lnTo>
                    <a:pt x="15278" y="8100"/>
                  </a:lnTo>
                  <a:lnTo>
                    <a:pt x="18439" y="8100"/>
                  </a:lnTo>
                  <a:lnTo>
                    <a:pt x="18439" y="0"/>
                  </a:lnTo>
                  <a:lnTo>
                    <a:pt x="21600" y="0"/>
                  </a:lnTo>
                  <a:lnTo>
                    <a:pt x="8956" y="0"/>
                  </a:lnTo>
                  <a:lnTo>
                    <a:pt x="6849" y="8100"/>
                  </a:lnTo>
                  <a:lnTo>
                    <a:pt x="3161" y="8100"/>
                  </a:lnTo>
                  <a:lnTo>
                    <a:pt x="3161" y="13500"/>
                  </a:lnTo>
                  <a:lnTo>
                    <a:pt x="0" y="21600"/>
                  </a:lnTo>
                  <a:lnTo>
                    <a:pt x="8956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2" name="Freeform 1495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3" name="Freeform 1496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4" name="Freeform 1497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5" name="Freeform 1498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6" name="Freeform 1499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7" name="Freeform 1500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8" name="Freeform 1501"/>
            <p:cNvSpPr/>
            <p:nvPr/>
          </p:nvSpPr>
          <p:spPr>
            <a:xfrm>
              <a:off x="1757948" y="1232840"/>
              <a:ext cx="52504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42" y="21600"/>
                  </a:lnTo>
                  <a:lnTo>
                    <a:pt x="12542" y="864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8361" y="0"/>
                  </a:lnTo>
                  <a:lnTo>
                    <a:pt x="4181" y="8640"/>
                  </a:lnTo>
                  <a:lnTo>
                    <a:pt x="0" y="864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9" name="Freeform 1502"/>
            <p:cNvSpPr/>
            <p:nvPr/>
          </p:nvSpPr>
          <p:spPr>
            <a:xfrm>
              <a:off x="1757948" y="1232840"/>
              <a:ext cx="52504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42" y="21600"/>
                  </a:lnTo>
                  <a:lnTo>
                    <a:pt x="12542" y="864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8361" y="0"/>
                  </a:lnTo>
                  <a:lnTo>
                    <a:pt x="4181" y="8640"/>
                  </a:lnTo>
                  <a:lnTo>
                    <a:pt x="0" y="864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0" name="Freeform 1503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1" name="Freeform 1504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2" name="Freeform 1505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3" name="Freeform 1506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4" name="Freeform 1507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5" name="Freeform 1508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128" name="Freeform 1509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126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31" name="Freeform 1510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129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34" name="Freeform 809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132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Line 810"/>
            <p:cNvSpPr/>
            <p:nvPr/>
          </p:nvSpPr>
          <p:spPr>
            <a:xfrm flipV="1">
              <a:off x="6884452" y="3884541"/>
              <a:ext cx="2" cy="23711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6" name="Freeform 811"/>
            <p:cNvSpPr/>
            <p:nvPr/>
          </p:nvSpPr>
          <p:spPr>
            <a:xfrm>
              <a:off x="6884452" y="3884541"/>
              <a:ext cx="2" cy="23711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7" name="Freeform 812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38" name="Freeform 813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39" name="Freeform 814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0" name="Freeform 815"/>
            <p:cNvSpPr/>
            <p:nvPr/>
          </p:nvSpPr>
          <p:spPr>
            <a:xfrm>
              <a:off x="7192686" y="3260826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2960" y="10330"/>
                  </a:lnTo>
                  <a:lnTo>
                    <a:pt x="12960" y="1596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1" name="Freeform 816"/>
            <p:cNvSpPr/>
            <p:nvPr/>
          </p:nvSpPr>
          <p:spPr>
            <a:xfrm>
              <a:off x="7160507" y="3231646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969" y="21600"/>
                  </a:lnTo>
                  <a:lnTo>
                    <a:pt x="9969" y="8100"/>
                  </a:lnTo>
                  <a:lnTo>
                    <a:pt x="21600" y="81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2" name="Freeform 817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3" name="Freeform 818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4" name="Freeform 819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5" name="Freeform 820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6" name="Freeform 821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7" name="Freeform 822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8" name="Freeform 823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9" name="Freeform 824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50" name="Freeform 825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51" name="Freeform 826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52" name="Freeform 827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53" name="Freeform 828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156" name="Freeform 829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154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5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59" name="Freeform 830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157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8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62" name="Freeform 831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160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1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65" name="Freeform 832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163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4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68" name="Freeform 833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166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7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71" name="Freeform 834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169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0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72" name="Freeform 836"/>
            <p:cNvSpPr/>
            <p:nvPr/>
          </p:nvSpPr>
          <p:spPr>
            <a:xfrm>
              <a:off x="3878325" y="758671"/>
              <a:ext cx="49117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48" y="0"/>
                  </a:moveTo>
                  <a:lnTo>
                    <a:pt x="21600" y="6574"/>
                  </a:lnTo>
                  <a:lnTo>
                    <a:pt x="21600" y="21600"/>
                  </a:lnTo>
                  <a:lnTo>
                    <a:pt x="2979" y="21600"/>
                  </a:lnTo>
                  <a:lnTo>
                    <a:pt x="0" y="15965"/>
                  </a:lnTo>
                  <a:lnTo>
                    <a:pt x="0" y="12209"/>
                  </a:lnTo>
                  <a:lnTo>
                    <a:pt x="2979" y="12209"/>
                  </a:lnTo>
                  <a:lnTo>
                    <a:pt x="2979" y="6574"/>
                  </a:lnTo>
                  <a:lnTo>
                    <a:pt x="7448" y="6574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3" name="Freeform 837"/>
            <p:cNvSpPr/>
            <p:nvPr/>
          </p:nvSpPr>
          <p:spPr>
            <a:xfrm>
              <a:off x="3878325" y="758671"/>
              <a:ext cx="49117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48" y="0"/>
                  </a:moveTo>
                  <a:lnTo>
                    <a:pt x="21600" y="6574"/>
                  </a:lnTo>
                  <a:lnTo>
                    <a:pt x="21600" y="21600"/>
                  </a:lnTo>
                  <a:lnTo>
                    <a:pt x="2979" y="21600"/>
                  </a:lnTo>
                  <a:lnTo>
                    <a:pt x="0" y="15965"/>
                  </a:lnTo>
                  <a:lnTo>
                    <a:pt x="0" y="12209"/>
                  </a:lnTo>
                  <a:lnTo>
                    <a:pt x="2979" y="12209"/>
                  </a:lnTo>
                  <a:lnTo>
                    <a:pt x="2979" y="6574"/>
                  </a:lnTo>
                  <a:lnTo>
                    <a:pt x="7448" y="6574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4" name="Freeform 838"/>
            <p:cNvSpPr/>
            <p:nvPr/>
          </p:nvSpPr>
          <p:spPr>
            <a:xfrm>
              <a:off x="1936200" y="206993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21600" y="116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163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5" name="Freeform 839"/>
            <p:cNvSpPr/>
            <p:nvPr/>
          </p:nvSpPr>
          <p:spPr>
            <a:xfrm>
              <a:off x="1936200" y="206993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21600" y="116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163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6" name="Freeform 840"/>
            <p:cNvSpPr/>
            <p:nvPr/>
          </p:nvSpPr>
          <p:spPr>
            <a:xfrm>
              <a:off x="1936200" y="206993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21600" y="116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1631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7" name="Freeform 841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8" name="Freeform 842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9" name="Freeform 843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80" name="Line 846"/>
            <p:cNvSpPr/>
            <p:nvPr/>
          </p:nvSpPr>
          <p:spPr>
            <a:xfrm>
              <a:off x="1906984" y="433777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1" name="Line 848"/>
            <p:cNvSpPr/>
            <p:nvPr/>
          </p:nvSpPr>
          <p:spPr>
            <a:xfrm>
              <a:off x="1886661" y="42958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2" name="Line 850"/>
            <p:cNvSpPr/>
            <p:nvPr/>
          </p:nvSpPr>
          <p:spPr>
            <a:xfrm>
              <a:off x="1798594" y="409156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3" name="Line 851"/>
            <p:cNvSpPr/>
            <p:nvPr/>
          </p:nvSpPr>
          <p:spPr>
            <a:xfrm flipV="1">
              <a:off x="1810450" y="410250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4" name="Line 854"/>
            <p:cNvSpPr/>
            <p:nvPr/>
          </p:nvSpPr>
          <p:spPr>
            <a:xfrm>
              <a:off x="1869725" y="425387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5" name="Line 855"/>
            <p:cNvSpPr/>
            <p:nvPr/>
          </p:nvSpPr>
          <p:spPr>
            <a:xfrm>
              <a:off x="1956099" y="4357832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6" name="Line 866"/>
            <p:cNvSpPr/>
            <p:nvPr/>
          </p:nvSpPr>
          <p:spPr>
            <a:xfrm flipV="1">
              <a:off x="846796" y="350157"/>
              <a:ext cx="32180" cy="10944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7" name="Line 868"/>
            <p:cNvSpPr/>
            <p:nvPr/>
          </p:nvSpPr>
          <p:spPr>
            <a:xfrm>
              <a:off x="2024266" y="41033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8" name="Line 877"/>
            <p:cNvSpPr/>
            <p:nvPr/>
          </p:nvSpPr>
          <p:spPr>
            <a:xfrm>
              <a:off x="333638" y="6757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9" name="Line 880"/>
            <p:cNvSpPr/>
            <p:nvPr/>
          </p:nvSpPr>
          <p:spPr>
            <a:xfrm>
              <a:off x="6674870" y="376417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0" name="Line 883"/>
            <p:cNvSpPr/>
            <p:nvPr/>
          </p:nvSpPr>
          <p:spPr>
            <a:xfrm>
              <a:off x="6249779" y="330277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1" name="Line 885"/>
            <p:cNvSpPr/>
            <p:nvPr/>
          </p:nvSpPr>
          <p:spPr>
            <a:xfrm>
              <a:off x="2471374" y="328955"/>
              <a:ext cx="12702" cy="11400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2" name="Line 887"/>
            <p:cNvSpPr/>
            <p:nvPr/>
          </p:nvSpPr>
          <p:spPr>
            <a:xfrm>
              <a:off x="3647997" y="123013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3" name="Line 888"/>
            <p:cNvSpPr/>
            <p:nvPr/>
          </p:nvSpPr>
          <p:spPr>
            <a:xfrm>
              <a:off x="3539607" y="128120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4" name="Line 889"/>
            <p:cNvSpPr/>
            <p:nvPr/>
          </p:nvSpPr>
          <p:spPr>
            <a:xfrm>
              <a:off x="3657342" y="1168130"/>
              <a:ext cx="11795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5" name="Line 890"/>
            <p:cNvSpPr/>
            <p:nvPr/>
          </p:nvSpPr>
          <p:spPr>
            <a:xfrm>
              <a:off x="3252121" y="800616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6" name="Line 891"/>
            <p:cNvSpPr/>
            <p:nvPr/>
          </p:nvSpPr>
          <p:spPr>
            <a:xfrm>
              <a:off x="3312243" y="556237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7" name="Line 892"/>
            <p:cNvSpPr/>
            <p:nvPr/>
          </p:nvSpPr>
          <p:spPr>
            <a:xfrm>
              <a:off x="3646727" y="7112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8" name="Line 894"/>
            <p:cNvSpPr/>
            <p:nvPr/>
          </p:nvSpPr>
          <p:spPr>
            <a:xfrm>
              <a:off x="3687374" y="7477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9" name="Line 895"/>
            <p:cNvSpPr/>
            <p:nvPr/>
          </p:nvSpPr>
          <p:spPr>
            <a:xfrm>
              <a:off x="3825824" y="698488"/>
              <a:ext cx="2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0" name="Line 897"/>
            <p:cNvSpPr/>
            <p:nvPr/>
          </p:nvSpPr>
          <p:spPr>
            <a:xfrm>
              <a:off x="3976553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1" name="Line 898"/>
            <p:cNvSpPr/>
            <p:nvPr/>
          </p:nvSpPr>
          <p:spPr>
            <a:xfrm>
              <a:off x="4153112" y="62919"/>
              <a:ext cx="12702" cy="9119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2" name="Line 901"/>
            <p:cNvSpPr/>
            <p:nvPr/>
          </p:nvSpPr>
          <p:spPr>
            <a:xfrm>
              <a:off x="4955449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3" name="Line 902"/>
            <p:cNvSpPr/>
            <p:nvPr/>
          </p:nvSpPr>
          <p:spPr>
            <a:xfrm>
              <a:off x="5645166" y="23708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4" name="Line 903"/>
            <p:cNvSpPr/>
            <p:nvPr/>
          </p:nvSpPr>
          <p:spPr>
            <a:xfrm>
              <a:off x="5451673" y="21614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5" name="Line 905"/>
            <p:cNvSpPr/>
            <p:nvPr/>
          </p:nvSpPr>
          <p:spPr>
            <a:xfrm>
              <a:off x="6665978" y="119001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6" name="Freeform 908"/>
            <p:cNvSpPr/>
            <p:nvPr/>
          </p:nvSpPr>
          <p:spPr>
            <a:xfrm>
              <a:off x="5142170" y="225264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07" name="Freeform 909"/>
            <p:cNvSpPr/>
            <p:nvPr/>
          </p:nvSpPr>
          <p:spPr>
            <a:xfrm>
              <a:off x="5142170" y="225264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08" name="Freeform 910"/>
            <p:cNvSpPr/>
            <p:nvPr/>
          </p:nvSpPr>
          <p:spPr>
            <a:xfrm>
              <a:off x="5182392" y="218848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1631" y="5400"/>
                  </a:lnTo>
                  <a:lnTo>
                    <a:pt x="11631" y="13500"/>
                  </a:lnTo>
                  <a:lnTo>
                    <a:pt x="0" y="21600"/>
                  </a:lnTo>
                  <a:lnTo>
                    <a:pt x="11631" y="135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09" name="Freeform 911"/>
            <p:cNvSpPr/>
            <p:nvPr/>
          </p:nvSpPr>
          <p:spPr>
            <a:xfrm>
              <a:off x="5182392" y="218848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1631" y="5400"/>
                  </a:lnTo>
                  <a:lnTo>
                    <a:pt x="11631" y="13500"/>
                  </a:lnTo>
                  <a:lnTo>
                    <a:pt x="0" y="21600"/>
                  </a:lnTo>
                  <a:lnTo>
                    <a:pt x="11631" y="135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0" name="Freeform 912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1" name="Freeform 913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2" name="Freeform 914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3" name="Freeform 915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4" name="Freeform 916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5" name="Freeform 917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6" name="Line 918"/>
            <p:cNvSpPr/>
            <p:nvPr/>
          </p:nvSpPr>
          <p:spPr>
            <a:xfrm>
              <a:off x="710492" y="686666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17" name="Freeform 919"/>
            <p:cNvSpPr/>
            <p:nvPr/>
          </p:nvSpPr>
          <p:spPr>
            <a:xfrm flipV="1">
              <a:off x="721470" y="686666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18" name="Freeform 920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19" name="Freeform 921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0" name="Freeform 922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1" name="Freeform 923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2" name="Freeform 924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3" name="Freeform 925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4" name="Freeform 926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5" name="Freeform 927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6" name="Freeform 928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7" name="Freeform 929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8" name="Freeform 930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9" name="Freeform 931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232" name="Freeform 932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230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1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35" name="Freeform 933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233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4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38" name="Freeform 934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236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7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39" name="Line 935"/>
            <p:cNvSpPr/>
            <p:nvPr/>
          </p:nvSpPr>
          <p:spPr>
            <a:xfrm flipV="1">
              <a:off x="6884452" y="3884541"/>
              <a:ext cx="2" cy="23711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0" name="Freeform 936"/>
            <p:cNvSpPr/>
            <p:nvPr/>
          </p:nvSpPr>
          <p:spPr>
            <a:xfrm>
              <a:off x="6884452" y="3884541"/>
              <a:ext cx="2" cy="23711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1" name="Freeform 937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2" name="Freeform 938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3" name="Freeform 939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4" name="Freeform 940"/>
            <p:cNvSpPr/>
            <p:nvPr/>
          </p:nvSpPr>
          <p:spPr>
            <a:xfrm>
              <a:off x="7192686" y="3260826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2960" y="15965"/>
                  </a:lnTo>
                  <a:lnTo>
                    <a:pt x="1296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5" name="Freeform 941"/>
            <p:cNvSpPr/>
            <p:nvPr/>
          </p:nvSpPr>
          <p:spPr>
            <a:xfrm>
              <a:off x="7160507" y="3231646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969" y="21600"/>
                  </a:lnTo>
                  <a:lnTo>
                    <a:pt x="9969" y="8100"/>
                  </a:lnTo>
                  <a:lnTo>
                    <a:pt x="21600" y="81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6" name="Freeform 942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7" name="Freeform 943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8" name="Freeform 944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49" name="Freeform 945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0" name="Freeform 946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1" name="Freeform 947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2" name="Line 948"/>
            <p:cNvSpPr/>
            <p:nvPr/>
          </p:nvSpPr>
          <p:spPr>
            <a:xfrm>
              <a:off x="710492" y="686666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53" name="Freeform 949"/>
            <p:cNvSpPr/>
            <p:nvPr/>
          </p:nvSpPr>
          <p:spPr>
            <a:xfrm flipV="1">
              <a:off x="721470" y="686666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54" name="Freeform 950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5" name="Freeform 951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6" name="Freeform 952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7" name="Freeform 953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8" name="Freeform 954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59" name="Freeform 955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60" name="Freeform 956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61" name="Freeform 957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62" name="Freeform 958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9969" y="15965"/>
                  </a:lnTo>
                  <a:lnTo>
                    <a:pt x="21600" y="15965"/>
                  </a:lnTo>
                  <a:lnTo>
                    <a:pt x="21600" y="4696"/>
                  </a:lnTo>
                  <a:lnTo>
                    <a:pt x="996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63" name="Freeform 959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64" name="Freeform 960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65" name="Freeform 961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268" name="Freeform 962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266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7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71" name="Freeform 963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269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0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74" name="Freeform 964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272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3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75" name="Line 965"/>
            <p:cNvSpPr/>
            <p:nvPr/>
          </p:nvSpPr>
          <p:spPr>
            <a:xfrm flipV="1">
              <a:off x="6884452" y="3884541"/>
              <a:ext cx="2" cy="23711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76" name="Freeform 966"/>
            <p:cNvSpPr/>
            <p:nvPr/>
          </p:nvSpPr>
          <p:spPr>
            <a:xfrm>
              <a:off x="6884452" y="3884541"/>
              <a:ext cx="2" cy="23711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77" name="Freeform 967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78" name="Freeform 968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79" name="Freeform 969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0" name="Freeform 970"/>
            <p:cNvSpPr/>
            <p:nvPr/>
          </p:nvSpPr>
          <p:spPr>
            <a:xfrm>
              <a:off x="7192686" y="3260826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2960" y="15965"/>
                  </a:lnTo>
                  <a:lnTo>
                    <a:pt x="1296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1" name="Freeform 971"/>
            <p:cNvSpPr/>
            <p:nvPr/>
          </p:nvSpPr>
          <p:spPr>
            <a:xfrm>
              <a:off x="7160507" y="3231646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969" y="21600"/>
                  </a:lnTo>
                  <a:lnTo>
                    <a:pt x="9969" y="8100"/>
                  </a:lnTo>
                  <a:lnTo>
                    <a:pt x="21600" y="81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2" name="Freeform 972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3" name="Freeform 973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4" name="Freeform 974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5" name="Freeform 975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6" name="Freeform 976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7" name="Freeform 977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8" name="Freeform 978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89" name="Freeform 979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0" name="Freeform 980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1" name="Freeform 981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2" name="Freeform 982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3" name="Freeform 983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4" name="Freeform 984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5" name="Freeform 985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6" name="Freeform 986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7" name="Freeform 987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8" name="Freeform 988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99" name="Freeform 989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00" name="Freeform 990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01" name="Freeform 991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02" name="Freeform 992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305" name="Freeform 993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303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4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08" name="Freeform 994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306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7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11" name="Freeform 995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309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0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14" name="Freeform 996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312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3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17" name="Freeform 997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315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6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20" name="Freeform 998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318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9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21" name="Freeform 999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22" name="Freeform 1000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23" name="Freeform 1001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326" name="Freeform 1002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324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29" name="Freeform 1003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327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32" name="Freeform 1004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330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35" name="Freeform 1005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333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38" name="Freeform 1006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336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7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41" name="Freeform 1007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339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0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45" name="Freeform 1011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342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3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44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49" name="Freeform 1012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346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7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48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53" name="Freeform 1013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350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1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52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54" name="Freeform 1014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55" name="Freeform 1015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56" name="Freeform 1016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57" name="Line 1019"/>
            <p:cNvSpPr/>
            <p:nvPr/>
          </p:nvSpPr>
          <p:spPr>
            <a:xfrm>
              <a:off x="1906984" y="433777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Line 1021"/>
            <p:cNvSpPr/>
            <p:nvPr/>
          </p:nvSpPr>
          <p:spPr>
            <a:xfrm>
              <a:off x="1886661" y="42958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59" name="Line 1023"/>
            <p:cNvSpPr/>
            <p:nvPr/>
          </p:nvSpPr>
          <p:spPr>
            <a:xfrm>
              <a:off x="1798594" y="409156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0" name="Line 1024"/>
            <p:cNvSpPr/>
            <p:nvPr/>
          </p:nvSpPr>
          <p:spPr>
            <a:xfrm flipV="1">
              <a:off x="1817224" y="410250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1" name="Line 1027"/>
            <p:cNvSpPr/>
            <p:nvPr/>
          </p:nvSpPr>
          <p:spPr>
            <a:xfrm>
              <a:off x="1869725" y="425387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2" name="Line 1028"/>
            <p:cNvSpPr/>
            <p:nvPr/>
          </p:nvSpPr>
          <p:spPr>
            <a:xfrm>
              <a:off x="1956099" y="4357832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3" name="Line 1039"/>
            <p:cNvSpPr/>
            <p:nvPr/>
          </p:nvSpPr>
          <p:spPr>
            <a:xfrm flipV="1">
              <a:off x="846796" y="350157"/>
              <a:ext cx="32180" cy="10944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4" name="Line 1041"/>
            <p:cNvSpPr/>
            <p:nvPr/>
          </p:nvSpPr>
          <p:spPr>
            <a:xfrm>
              <a:off x="2024266" y="41033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5" name="Line 1050"/>
            <p:cNvSpPr/>
            <p:nvPr/>
          </p:nvSpPr>
          <p:spPr>
            <a:xfrm>
              <a:off x="333638" y="6757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6" name="Line 1053"/>
            <p:cNvSpPr/>
            <p:nvPr/>
          </p:nvSpPr>
          <p:spPr>
            <a:xfrm>
              <a:off x="6674870" y="376417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7" name="Line 1056"/>
            <p:cNvSpPr/>
            <p:nvPr/>
          </p:nvSpPr>
          <p:spPr>
            <a:xfrm>
              <a:off x="6249779" y="330277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8" name="Line 1058"/>
            <p:cNvSpPr/>
            <p:nvPr/>
          </p:nvSpPr>
          <p:spPr>
            <a:xfrm>
              <a:off x="2471374" y="328955"/>
              <a:ext cx="12702" cy="11400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9" name="Line 1060"/>
            <p:cNvSpPr/>
            <p:nvPr/>
          </p:nvSpPr>
          <p:spPr>
            <a:xfrm>
              <a:off x="3647997" y="123013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0" name="Line 1061"/>
            <p:cNvSpPr/>
            <p:nvPr/>
          </p:nvSpPr>
          <p:spPr>
            <a:xfrm>
              <a:off x="3539607" y="128120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1" name="Line 1062"/>
            <p:cNvSpPr/>
            <p:nvPr/>
          </p:nvSpPr>
          <p:spPr>
            <a:xfrm>
              <a:off x="3657342" y="1168130"/>
              <a:ext cx="11795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2" name="Line 1063"/>
            <p:cNvSpPr/>
            <p:nvPr/>
          </p:nvSpPr>
          <p:spPr>
            <a:xfrm>
              <a:off x="3252121" y="800616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3" name="Line 1065"/>
            <p:cNvSpPr/>
            <p:nvPr/>
          </p:nvSpPr>
          <p:spPr>
            <a:xfrm>
              <a:off x="3646727" y="7112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4" name="Line 1067"/>
            <p:cNvSpPr/>
            <p:nvPr/>
          </p:nvSpPr>
          <p:spPr>
            <a:xfrm>
              <a:off x="3687374" y="7477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5" name="Line 1068"/>
            <p:cNvSpPr/>
            <p:nvPr/>
          </p:nvSpPr>
          <p:spPr>
            <a:xfrm>
              <a:off x="3825824" y="698488"/>
              <a:ext cx="2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6" name="Line 1070"/>
            <p:cNvSpPr/>
            <p:nvPr/>
          </p:nvSpPr>
          <p:spPr>
            <a:xfrm>
              <a:off x="3976553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7" name="Line 1071"/>
            <p:cNvSpPr/>
            <p:nvPr/>
          </p:nvSpPr>
          <p:spPr>
            <a:xfrm>
              <a:off x="4153112" y="62919"/>
              <a:ext cx="12702" cy="9119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78" name="Line 1074"/>
            <p:cNvSpPr/>
            <p:nvPr/>
          </p:nvSpPr>
          <p:spPr>
            <a:xfrm>
              <a:off x="4955449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1382" name="Freeform 1076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379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0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81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86" name="Freeform 1077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383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85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90" name="Freeform 1078"/>
            <p:cNvGrpSpPr/>
            <p:nvPr/>
          </p:nvGrpSpPr>
          <p:grpSpPr>
            <a:xfrm>
              <a:off x="1936200" y="2081819"/>
              <a:ext cx="12703" cy="12703"/>
              <a:chOff x="0" y="0"/>
              <a:chExt cx="12702" cy="12702"/>
            </a:xfrm>
          </p:grpSpPr>
          <p:sp>
            <p:nvSpPr>
              <p:cNvPr id="1387" name="Linje"/>
              <p:cNvSpPr/>
              <p:nvPr/>
            </p:nvSpPr>
            <p:spPr>
              <a:xfrm flipH="1" flipV="1">
                <a:off x="0" y="878"/>
                <a:ext cx="1270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8" name="Linj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389" name="Linje"/>
              <p:cNvSpPr/>
              <p:nvPr/>
            </p:nvSpPr>
            <p:spPr>
              <a:xfrm flipV="1">
                <a:off x="9737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Freeform 1079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92" name="Freeform 1080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93" name="Freeform 1081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94" name="Line 1084"/>
            <p:cNvSpPr/>
            <p:nvPr/>
          </p:nvSpPr>
          <p:spPr>
            <a:xfrm>
              <a:off x="1906984" y="433777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95" name="Line 1086"/>
            <p:cNvSpPr/>
            <p:nvPr/>
          </p:nvSpPr>
          <p:spPr>
            <a:xfrm>
              <a:off x="1886661" y="42958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96" name="Line 1088"/>
            <p:cNvSpPr/>
            <p:nvPr/>
          </p:nvSpPr>
          <p:spPr>
            <a:xfrm>
              <a:off x="1798594" y="409156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97" name="Line 1089"/>
            <p:cNvSpPr/>
            <p:nvPr/>
          </p:nvSpPr>
          <p:spPr>
            <a:xfrm flipV="1">
              <a:off x="1817224" y="410250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98" name="Line 1092"/>
            <p:cNvSpPr/>
            <p:nvPr/>
          </p:nvSpPr>
          <p:spPr>
            <a:xfrm>
              <a:off x="1869725" y="425387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99" name="Line 1093"/>
            <p:cNvSpPr/>
            <p:nvPr/>
          </p:nvSpPr>
          <p:spPr>
            <a:xfrm>
              <a:off x="1956099" y="4357832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0" name="Line 1104"/>
            <p:cNvSpPr/>
            <p:nvPr/>
          </p:nvSpPr>
          <p:spPr>
            <a:xfrm flipV="1">
              <a:off x="846796" y="350157"/>
              <a:ext cx="32180" cy="10944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1" name="Line 1106"/>
            <p:cNvSpPr/>
            <p:nvPr/>
          </p:nvSpPr>
          <p:spPr>
            <a:xfrm>
              <a:off x="2024266" y="41033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2" name="Line 1115"/>
            <p:cNvSpPr/>
            <p:nvPr/>
          </p:nvSpPr>
          <p:spPr>
            <a:xfrm>
              <a:off x="333638" y="6757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3" name="Line 1118"/>
            <p:cNvSpPr/>
            <p:nvPr/>
          </p:nvSpPr>
          <p:spPr>
            <a:xfrm>
              <a:off x="6674870" y="376417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4" name="Line 1121"/>
            <p:cNvSpPr/>
            <p:nvPr/>
          </p:nvSpPr>
          <p:spPr>
            <a:xfrm>
              <a:off x="6249779" y="330277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5" name="Line 1123"/>
            <p:cNvSpPr/>
            <p:nvPr/>
          </p:nvSpPr>
          <p:spPr>
            <a:xfrm>
              <a:off x="2471374" y="328955"/>
              <a:ext cx="12702" cy="11400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6" name="Line 1125"/>
            <p:cNvSpPr/>
            <p:nvPr/>
          </p:nvSpPr>
          <p:spPr>
            <a:xfrm>
              <a:off x="3647997" y="123013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7" name="Line 1126"/>
            <p:cNvSpPr/>
            <p:nvPr/>
          </p:nvSpPr>
          <p:spPr>
            <a:xfrm>
              <a:off x="3539607" y="128120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8" name="Line 1127"/>
            <p:cNvSpPr/>
            <p:nvPr/>
          </p:nvSpPr>
          <p:spPr>
            <a:xfrm>
              <a:off x="3657342" y="1168130"/>
              <a:ext cx="11795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9" name="Line 1128"/>
            <p:cNvSpPr/>
            <p:nvPr/>
          </p:nvSpPr>
          <p:spPr>
            <a:xfrm>
              <a:off x="3252121" y="800616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0" name="Line 1130"/>
            <p:cNvSpPr/>
            <p:nvPr/>
          </p:nvSpPr>
          <p:spPr>
            <a:xfrm>
              <a:off x="3646727" y="7112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1" name="Line 1132"/>
            <p:cNvSpPr/>
            <p:nvPr/>
          </p:nvSpPr>
          <p:spPr>
            <a:xfrm>
              <a:off x="3687374" y="7477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2" name="Line 1133"/>
            <p:cNvSpPr/>
            <p:nvPr/>
          </p:nvSpPr>
          <p:spPr>
            <a:xfrm>
              <a:off x="3825824" y="698488"/>
              <a:ext cx="2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3" name="Line 1135"/>
            <p:cNvSpPr/>
            <p:nvPr/>
          </p:nvSpPr>
          <p:spPr>
            <a:xfrm>
              <a:off x="3976553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4" name="Line 1136"/>
            <p:cNvSpPr/>
            <p:nvPr/>
          </p:nvSpPr>
          <p:spPr>
            <a:xfrm>
              <a:off x="4153112" y="62919"/>
              <a:ext cx="12702" cy="9119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5" name="Line 1139"/>
            <p:cNvSpPr/>
            <p:nvPr/>
          </p:nvSpPr>
          <p:spPr>
            <a:xfrm>
              <a:off x="4955449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6" name="Line 1141"/>
            <p:cNvSpPr/>
            <p:nvPr/>
          </p:nvSpPr>
          <p:spPr>
            <a:xfrm>
              <a:off x="5451673" y="21614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7" name="Line 1143"/>
            <p:cNvSpPr/>
            <p:nvPr/>
          </p:nvSpPr>
          <p:spPr>
            <a:xfrm>
              <a:off x="6665978" y="119001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8" name="Line 1147"/>
            <p:cNvSpPr/>
            <p:nvPr/>
          </p:nvSpPr>
          <p:spPr>
            <a:xfrm>
              <a:off x="6971249" y="26462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9" name="Line 1148"/>
            <p:cNvSpPr/>
            <p:nvPr/>
          </p:nvSpPr>
          <p:spPr>
            <a:xfrm>
              <a:off x="6103706" y="278942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0" name="Line 1149"/>
            <p:cNvSpPr/>
            <p:nvPr/>
          </p:nvSpPr>
          <p:spPr>
            <a:xfrm>
              <a:off x="6200664" y="2513098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1" name="Line 1150"/>
            <p:cNvSpPr/>
            <p:nvPr/>
          </p:nvSpPr>
          <p:spPr>
            <a:xfrm>
              <a:off x="5478771" y="2377263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2" name="Line 1154"/>
            <p:cNvSpPr/>
            <p:nvPr/>
          </p:nvSpPr>
          <p:spPr>
            <a:xfrm>
              <a:off x="86374" y="779676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3" name="Freeform 1158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4" name="Freeform 1159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5" name="Freeform 1160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6" name="Freeform 1161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7" name="Freeform 1162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8" name="Freeform 1163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9" name="Line 1164"/>
            <p:cNvSpPr/>
            <p:nvPr/>
          </p:nvSpPr>
          <p:spPr>
            <a:xfrm>
              <a:off x="5451673" y="21614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0" name="Line 1166"/>
            <p:cNvSpPr/>
            <p:nvPr/>
          </p:nvSpPr>
          <p:spPr>
            <a:xfrm>
              <a:off x="6665978" y="119001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1" name="Line 1170"/>
            <p:cNvSpPr/>
            <p:nvPr/>
          </p:nvSpPr>
          <p:spPr>
            <a:xfrm>
              <a:off x="6971249" y="26462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2" name="Line 1171"/>
            <p:cNvSpPr/>
            <p:nvPr/>
          </p:nvSpPr>
          <p:spPr>
            <a:xfrm>
              <a:off x="6103706" y="278942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3" name="Line 1172"/>
            <p:cNvSpPr/>
            <p:nvPr/>
          </p:nvSpPr>
          <p:spPr>
            <a:xfrm>
              <a:off x="6200664" y="2513098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4" name="Line 1173"/>
            <p:cNvSpPr/>
            <p:nvPr/>
          </p:nvSpPr>
          <p:spPr>
            <a:xfrm>
              <a:off x="5478771" y="2377263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5" name="Line 1177"/>
            <p:cNvSpPr/>
            <p:nvPr/>
          </p:nvSpPr>
          <p:spPr>
            <a:xfrm>
              <a:off x="86374" y="779676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6" name="Freeform 1181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37" name="Freeform 1182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38" name="Freeform 1183"/>
            <p:cNvSpPr/>
            <p:nvPr/>
          </p:nvSpPr>
          <p:spPr>
            <a:xfrm>
              <a:off x="4826736" y="1714304"/>
              <a:ext cx="22020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969" y="21600"/>
                  </a:lnTo>
                  <a:lnTo>
                    <a:pt x="9969" y="12960"/>
                  </a:lnTo>
                  <a:lnTo>
                    <a:pt x="0" y="12960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12960"/>
                  </a:lnTo>
                  <a:lnTo>
                    <a:pt x="21600" y="1296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39" name="Freeform 1184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0" name="Freeform 1185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1" name="Freeform 1186"/>
            <p:cNvSpPr/>
            <p:nvPr/>
          </p:nvSpPr>
          <p:spPr>
            <a:xfrm>
              <a:off x="1632622" y="248028"/>
              <a:ext cx="27100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60"/>
                  </a:lnTo>
                  <a:lnTo>
                    <a:pt x="5400" y="12960"/>
                  </a:lnTo>
                  <a:lnTo>
                    <a:pt x="5400" y="21600"/>
                  </a:lnTo>
                  <a:lnTo>
                    <a:pt x="5400" y="12960"/>
                  </a:lnTo>
                  <a:lnTo>
                    <a:pt x="135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2" name="Line 1187"/>
            <p:cNvSpPr/>
            <p:nvPr/>
          </p:nvSpPr>
          <p:spPr>
            <a:xfrm>
              <a:off x="710492" y="686666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43" name="Freeform 1188"/>
            <p:cNvSpPr/>
            <p:nvPr/>
          </p:nvSpPr>
          <p:spPr>
            <a:xfrm flipV="1">
              <a:off x="721470" y="686666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44" name="Freeform 1189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5" name="Freeform 1190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6" name="Freeform 1191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7" name="Freeform 1192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8" name="Freeform 1193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49" name="Freeform 1194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0" name="Freeform 1195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1" name="Freeform 1196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2" name="Freeform 1197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3" name="Freeform 1198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4" name="Freeform 1199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55" name="Freeform 1200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458" name="Freeform 1201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456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61" name="Freeform 1202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459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64" name="Freeform 1203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462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65" name="Line 1204"/>
            <p:cNvSpPr/>
            <p:nvPr/>
          </p:nvSpPr>
          <p:spPr>
            <a:xfrm flipV="1">
              <a:off x="6884452" y="3884541"/>
              <a:ext cx="2" cy="23711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66" name="Freeform 1205"/>
            <p:cNvSpPr/>
            <p:nvPr/>
          </p:nvSpPr>
          <p:spPr>
            <a:xfrm>
              <a:off x="6884452" y="3884541"/>
              <a:ext cx="2" cy="23711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67" name="Freeform 1206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68" name="Freeform 1207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69" name="Freeform 1208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0" name="Freeform 1209"/>
            <p:cNvSpPr/>
            <p:nvPr/>
          </p:nvSpPr>
          <p:spPr>
            <a:xfrm>
              <a:off x="7192686" y="3260826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2960" y="10330"/>
                  </a:lnTo>
                  <a:lnTo>
                    <a:pt x="12960" y="1596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1" name="Freeform 1211"/>
            <p:cNvSpPr/>
            <p:nvPr/>
          </p:nvSpPr>
          <p:spPr>
            <a:xfrm>
              <a:off x="7160507" y="3231646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969" y="21600"/>
                  </a:lnTo>
                  <a:lnTo>
                    <a:pt x="9969" y="8100"/>
                  </a:lnTo>
                  <a:lnTo>
                    <a:pt x="21600" y="81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2" name="Freeform 1212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3" name="Freeform 1213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4" name="Freeform 1214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5" name="Line 1215"/>
            <p:cNvSpPr/>
            <p:nvPr/>
          </p:nvSpPr>
          <p:spPr>
            <a:xfrm>
              <a:off x="710492" y="686666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76" name="Freeform 1216"/>
            <p:cNvSpPr/>
            <p:nvPr/>
          </p:nvSpPr>
          <p:spPr>
            <a:xfrm flipV="1">
              <a:off x="721470" y="686666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77" name="Freeform 1217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8" name="Freeform 1218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79" name="Freeform 1219"/>
            <p:cNvSpPr/>
            <p:nvPr/>
          </p:nvSpPr>
          <p:spPr>
            <a:xfrm>
              <a:off x="284101" y="729492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296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0" name="Freeform 1220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1" name="Freeform 1221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2" name="Freeform 1222"/>
            <p:cNvSpPr/>
            <p:nvPr/>
          </p:nvSpPr>
          <p:spPr>
            <a:xfrm>
              <a:off x="1939163" y="533473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640" y="0"/>
                  </a:lnTo>
                  <a:lnTo>
                    <a:pt x="864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3" name="Freeform 1223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4" name="Freeform 1224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5" name="Freeform 1225"/>
            <p:cNvSpPr/>
            <p:nvPr/>
          </p:nvSpPr>
          <p:spPr>
            <a:xfrm>
              <a:off x="1551330" y="1765369"/>
              <a:ext cx="2201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0"/>
                  </a:lnTo>
                  <a:lnTo>
                    <a:pt x="0" y="15965"/>
                  </a:lnTo>
                  <a:lnTo>
                    <a:pt x="9969" y="15965"/>
                  </a:lnTo>
                  <a:lnTo>
                    <a:pt x="9969" y="21600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996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6" name="Freeform 1226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7" name="Freeform 1227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88" name="Freeform 1228"/>
            <p:cNvSpPr/>
            <p:nvPr/>
          </p:nvSpPr>
          <p:spPr>
            <a:xfrm>
              <a:off x="6676140" y="3752354"/>
              <a:ext cx="304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200" y="21600"/>
                  </a:lnTo>
                  <a:lnTo>
                    <a:pt x="72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491" name="Freeform 1229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489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94" name="Freeform 1230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492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97" name="Freeform 1231"/>
            <p:cNvGrpSpPr/>
            <p:nvPr/>
          </p:nvGrpSpPr>
          <p:grpSpPr>
            <a:xfrm>
              <a:off x="6794691" y="3884541"/>
              <a:ext cx="12701" cy="12769"/>
              <a:chOff x="0" y="0"/>
              <a:chExt cx="12700" cy="12768"/>
            </a:xfrm>
          </p:grpSpPr>
          <p:sp>
            <p:nvSpPr>
              <p:cNvPr id="1495" name="Linje"/>
              <p:cNvSpPr/>
              <p:nvPr/>
            </p:nvSpPr>
            <p:spPr>
              <a:xfrm flipH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Linje"/>
              <p:cNvSpPr/>
              <p:nvPr/>
            </p:nvSpPr>
            <p:spPr>
              <a:xfrm flipV="1">
                <a:off x="0" y="0"/>
                <a:ext cx="12701" cy="12769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8" name="Line 1232"/>
            <p:cNvSpPr/>
            <p:nvPr/>
          </p:nvSpPr>
          <p:spPr>
            <a:xfrm flipV="1">
              <a:off x="6884452" y="3884541"/>
              <a:ext cx="2" cy="23711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99" name="Freeform 1233"/>
            <p:cNvSpPr/>
            <p:nvPr/>
          </p:nvSpPr>
          <p:spPr>
            <a:xfrm>
              <a:off x="6884452" y="3884541"/>
              <a:ext cx="2" cy="23711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00" name="Freeform 1234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1" name="Freeform 1235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2" name="Freeform 1236"/>
            <p:cNvSpPr/>
            <p:nvPr/>
          </p:nvSpPr>
          <p:spPr>
            <a:xfrm>
              <a:off x="7182524" y="3333775"/>
              <a:ext cx="20325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62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0800" y="16200"/>
                  </a:lnTo>
                  <a:lnTo>
                    <a:pt x="1080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0" y="81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3" name="Freeform 1237"/>
            <p:cNvSpPr/>
            <p:nvPr/>
          </p:nvSpPr>
          <p:spPr>
            <a:xfrm>
              <a:off x="7192686" y="3260826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6574"/>
                  </a:moveTo>
                  <a:lnTo>
                    <a:pt x="0" y="10330"/>
                  </a:lnTo>
                  <a:lnTo>
                    <a:pt x="12960" y="10330"/>
                  </a:lnTo>
                  <a:lnTo>
                    <a:pt x="12960" y="1596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4" name="Freeform 1238"/>
            <p:cNvSpPr/>
            <p:nvPr/>
          </p:nvSpPr>
          <p:spPr>
            <a:xfrm>
              <a:off x="7192686" y="3260826"/>
              <a:ext cx="16938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6574"/>
                  </a:moveTo>
                  <a:lnTo>
                    <a:pt x="0" y="10330"/>
                  </a:lnTo>
                  <a:lnTo>
                    <a:pt x="12960" y="10330"/>
                  </a:lnTo>
                  <a:lnTo>
                    <a:pt x="12960" y="15965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6574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5" name="Freeform 1239"/>
            <p:cNvSpPr/>
            <p:nvPr/>
          </p:nvSpPr>
          <p:spPr>
            <a:xfrm>
              <a:off x="7160507" y="3231646"/>
              <a:ext cx="22019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969" y="21600"/>
                  </a:lnTo>
                  <a:lnTo>
                    <a:pt x="9969" y="8100"/>
                  </a:lnTo>
                  <a:lnTo>
                    <a:pt x="21600" y="81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6" name="Freeform 1240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7" name="Freeform 1241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8" name="Freeform 1242"/>
            <p:cNvSpPr/>
            <p:nvPr/>
          </p:nvSpPr>
          <p:spPr>
            <a:xfrm>
              <a:off x="7182524" y="4103388"/>
              <a:ext cx="27100" cy="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8100"/>
                  </a:lnTo>
                  <a:lnTo>
                    <a:pt x="16200" y="8100"/>
                  </a:lnTo>
                  <a:lnTo>
                    <a:pt x="21600" y="0"/>
                  </a:lnTo>
                  <a:lnTo>
                    <a:pt x="2160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09" name="Freeform 1243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0" name="Freeform 1244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1" name="Freeform 1245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2" name="Freeform 1246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3" name="Freeform 1247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4" name="Freeform 1248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5" name="Freeform 1249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6" name="Freeform 1250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7" name="Freeform 1251"/>
            <p:cNvSpPr/>
            <p:nvPr/>
          </p:nvSpPr>
          <p:spPr>
            <a:xfrm>
              <a:off x="7277789" y="2863254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8" name="Freeform 1252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19" name="Freeform 1253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20" name="Freeform 1254"/>
            <p:cNvSpPr/>
            <p:nvPr/>
          </p:nvSpPr>
          <p:spPr>
            <a:xfrm>
              <a:off x="7229523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21" name="Freeform 1255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22" name="Freeform 1256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23" name="Freeform 1257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526" name="Freeform 1258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524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9" name="Freeform 1259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527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2" name="Freeform 1260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530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5" name="Freeform 1261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533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8" name="Freeform 1262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536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Freeform 1263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539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2" name="Freeform 1265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43" name="Freeform 1266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44" name="Freeform 1267"/>
            <p:cNvSpPr/>
            <p:nvPr/>
          </p:nvSpPr>
          <p:spPr>
            <a:xfrm>
              <a:off x="6765901" y="627363"/>
              <a:ext cx="22019" cy="20063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547" name="Freeform 1268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545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50" name="Freeform 1269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548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53" name="Freeform 1270"/>
            <p:cNvGrpSpPr/>
            <p:nvPr/>
          </p:nvGrpSpPr>
          <p:grpSpPr>
            <a:xfrm>
              <a:off x="6755739" y="1097006"/>
              <a:ext cx="12701" cy="12703"/>
              <a:chOff x="0" y="0"/>
              <a:chExt cx="12700" cy="12702"/>
            </a:xfrm>
          </p:grpSpPr>
          <p:sp>
            <p:nvSpPr>
              <p:cNvPr id="1551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56" name="Freeform 1271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554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5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59" name="Freeform 1272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557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8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62" name="Freeform 1273"/>
            <p:cNvGrpSpPr/>
            <p:nvPr/>
          </p:nvGrpSpPr>
          <p:grpSpPr>
            <a:xfrm>
              <a:off x="6567750" y="627363"/>
              <a:ext cx="20326" cy="12701"/>
              <a:chOff x="0" y="0"/>
              <a:chExt cx="20325" cy="12700"/>
            </a:xfrm>
          </p:grpSpPr>
          <p:sp>
            <p:nvSpPr>
              <p:cNvPr id="1560" name="Linje"/>
              <p:cNvSpPr/>
              <p:nvPr/>
            </p:nvSpPr>
            <p:spPr>
              <a:xfrm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1" name="Linje"/>
              <p:cNvSpPr/>
              <p:nvPr/>
            </p:nvSpPr>
            <p:spPr>
              <a:xfrm flipH="1" flipV="1">
                <a:off x="0" y="0"/>
                <a:ext cx="20326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Freeform 1275"/>
            <p:cNvSpPr/>
            <p:nvPr/>
          </p:nvSpPr>
          <p:spPr>
            <a:xfrm>
              <a:off x="1936200" y="206993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21600" y="116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163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64" name="Freeform 1276"/>
            <p:cNvSpPr/>
            <p:nvPr/>
          </p:nvSpPr>
          <p:spPr>
            <a:xfrm>
              <a:off x="1936200" y="2069932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21600" y="116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163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65" name="Freeform 1277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66" name="Freeform 1278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67" name="Freeform 1279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68" name="Line 1282"/>
            <p:cNvSpPr/>
            <p:nvPr/>
          </p:nvSpPr>
          <p:spPr>
            <a:xfrm>
              <a:off x="1906984" y="433777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69" name="Line 1284"/>
            <p:cNvSpPr/>
            <p:nvPr/>
          </p:nvSpPr>
          <p:spPr>
            <a:xfrm>
              <a:off x="1886661" y="42958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0" name="Line 1286"/>
            <p:cNvSpPr/>
            <p:nvPr/>
          </p:nvSpPr>
          <p:spPr>
            <a:xfrm>
              <a:off x="1798594" y="409156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1" name="Line 1287"/>
            <p:cNvSpPr/>
            <p:nvPr/>
          </p:nvSpPr>
          <p:spPr>
            <a:xfrm flipV="1">
              <a:off x="1810450" y="410250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2" name="Line 1290"/>
            <p:cNvSpPr/>
            <p:nvPr/>
          </p:nvSpPr>
          <p:spPr>
            <a:xfrm>
              <a:off x="1869725" y="425387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3" name="Line 1291"/>
            <p:cNvSpPr/>
            <p:nvPr/>
          </p:nvSpPr>
          <p:spPr>
            <a:xfrm>
              <a:off x="1956099" y="4357832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4" name="Line 1302"/>
            <p:cNvSpPr/>
            <p:nvPr/>
          </p:nvSpPr>
          <p:spPr>
            <a:xfrm flipV="1">
              <a:off x="846796" y="350157"/>
              <a:ext cx="32180" cy="10944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5" name="Line 1304"/>
            <p:cNvSpPr/>
            <p:nvPr/>
          </p:nvSpPr>
          <p:spPr>
            <a:xfrm>
              <a:off x="2024266" y="41033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6" name="Line 1313"/>
            <p:cNvSpPr/>
            <p:nvPr/>
          </p:nvSpPr>
          <p:spPr>
            <a:xfrm>
              <a:off x="333638" y="6757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7" name="Line 1316"/>
            <p:cNvSpPr/>
            <p:nvPr/>
          </p:nvSpPr>
          <p:spPr>
            <a:xfrm>
              <a:off x="6674870" y="376417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8" name="Line 1319"/>
            <p:cNvSpPr/>
            <p:nvPr/>
          </p:nvSpPr>
          <p:spPr>
            <a:xfrm>
              <a:off x="6249779" y="330277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79" name="Line 1321"/>
            <p:cNvSpPr/>
            <p:nvPr/>
          </p:nvSpPr>
          <p:spPr>
            <a:xfrm>
              <a:off x="2471374" y="328955"/>
              <a:ext cx="12702" cy="11400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0" name="Line 1323"/>
            <p:cNvSpPr/>
            <p:nvPr/>
          </p:nvSpPr>
          <p:spPr>
            <a:xfrm>
              <a:off x="3647997" y="123013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1" name="Line 1324"/>
            <p:cNvSpPr/>
            <p:nvPr/>
          </p:nvSpPr>
          <p:spPr>
            <a:xfrm>
              <a:off x="3539607" y="128120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2" name="Line 1325"/>
            <p:cNvSpPr/>
            <p:nvPr/>
          </p:nvSpPr>
          <p:spPr>
            <a:xfrm>
              <a:off x="3252121" y="800616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3" name="Line 1326"/>
            <p:cNvSpPr/>
            <p:nvPr/>
          </p:nvSpPr>
          <p:spPr>
            <a:xfrm>
              <a:off x="3312243" y="556237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4" name="Line 1327"/>
            <p:cNvSpPr/>
            <p:nvPr/>
          </p:nvSpPr>
          <p:spPr>
            <a:xfrm>
              <a:off x="3646727" y="7112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5" name="Line 1329"/>
            <p:cNvSpPr/>
            <p:nvPr/>
          </p:nvSpPr>
          <p:spPr>
            <a:xfrm>
              <a:off x="3687374" y="7477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6" name="Line 1330"/>
            <p:cNvSpPr/>
            <p:nvPr/>
          </p:nvSpPr>
          <p:spPr>
            <a:xfrm>
              <a:off x="3825824" y="698488"/>
              <a:ext cx="2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7" name="Line 1332"/>
            <p:cNvSpPr/>
            <p:nvPr/>
          </p:nvSpPr>
          <p:spPr>
            <a:xfrm>
              <a:off x="3976553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8" name="Line 1333"/>
            <p:cNvSpPr/>
            <p:nvPr/>
          </p:nvSpPr>
          <p:spPr>
            <a:xfrm>
              <a:off x="4153112" y="62919"/>
              <a:ext cx="12702" cy="9119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89" name="Line 1336"/>
            <p:cNvSpPr/>
            <p:nvPr/>
          </p:nvSpPr>
          <p:spPr>
            <a:xfrm>
              <a:off x="4955449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0" name="Line 1337"/>
            <p:cNvSpPr/>
            <p:nvPr/>
          </p:nvSpPr>
          <p:spPr>
            <a:xfrm>
              <a:off x="5645166" y="23708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1" name="Line 1338"/>
            <p:cNvSpPr/>
            <p:nvPr/>
          </p:nvSpPr>
          <p:spPr>
            <a:xfrm>
              <a:off x="5451673" y="21614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2" name="Line 1340"/>
            <p:cNvSpPr/>
            <p:nvPr/>
          </p:nvSpPr>
          <p:spPr>
            <a:xfrm>
              <a:off x="6665978" y="119001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3" name="Freeform 1343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94" name="Freeform 1344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95" name="Freeform 1345"/>
            <p:cNvSpPr/>
            <p:nvPr/>
          </p:nvSpPr>
          <p:spPr>
            <a:xfrm>
              <a:off x="4510035" y="2164765"/>
              <a:ext cx="37261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lnTo>
                    <a:pt x="5891" y="0"/>
                  </a:lnTo>
                  <a:lnTo>
                    <a:pt x="5891" y="4469"/>
                  </a:lnTo>
                  <a:lnTo>
                    <a:pt x="0" y="8938"/>
                  </a:lnTo>
                  <a:lnTo>
                    <a:pt x="0" y="21600"/>
                  </a:lnTo>
                  <a:lnTo>
                    <a:pt x="17673" y="21600"/>
                  </a:lnTo>
                  <a:lnTo>
                    <a:pt x="21600" y="17131"/>
                  </a:lnTo>
                  <a:lnTo>
                    <a:pt x="17673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96" name="Line 1348"/>
            <p:cNvSpPr/>
            <p:nvPr/>
          </p:nvSpPr>
          <p:spPr>
            <a:xfrm>
              <a:off x="1906984" y="433777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7" name="Line 1350"/>
            <p:cNvSpPr/>
            <p:nvPr/>
          </p:nvSpPr>
          <p:spPr>
            <a:xfrm>
              <a:off x="1886661" y="42958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8" name="Line 1352"/>
            <p:cNvSpPr/>
            <p:nvPr/>
          </p:nvSpPr>
          <p:spPr>
            <a:xfrm flipV="1">
              <a:off x="1810450" y="410250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99" name="Line 1355"/>
            <p:cNvSpPr/>
            <p:nvPr/>
          </p:nvSpPr>
          <p:spPr>
            <a:xfrm>
              <a:off x="1869725" y="4253879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0" name="Line 1356"/>
            <p:cNvSpPr/>
            <p:nvPr/>
          </p:nvSpPr>
          <p:spPr>
            <a:xfrm>
              <a:off x="1956099" y="4357832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1" name="Line 1367"/>
            <p:cNvSpPr/>
            <p:nvPr/>
          </p:nvSpPr>
          <p:spPr>
            <a:xfrm flipV="1">
              <a:off x="846796" y="350157"/>
              <a:ext cx="32180" cy="10944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2" name="Line 1376"/>
            <p:cNvSpPr/>
            <p:nvPr/>
          </p:nvSpPr>
          <p:spPr>
            <a:xfrm>
              <a:off x="333638" y="675724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3" name="Line 1379"/>
            <p:cNvSpPr/>
            <p:nvPr/>
          </p:nvSpPr>
          <p:spPr>
            <a:xfrm>
              <a:off x="6674870" y="376417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4" name="Line 1382"/>
            <p:cNvSpPr/>
            <p:nvPr/>
          </p:nvSpPr>
          <p:spPr>
            <a:xfrm>
              <a:off x="6249779" y="330277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5" name="Line 1384"/>
            <p:cNvSpPr/>
            <p:nvPr/>
          </p:nvSpPr>
          <p:spPr>
            <a:xfrm>
              <a:off x="2471374" y="328955"/>
              <a:ext cx="12702" cy="11400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6" name="Line 1386"/>
            <p:cNvSpPr/>
            <p:nvPr/>
          </p:nvSpPr>
          <p:spPr>
            <a:xfrm>
              <a:off x="3647997" y="1230137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7" name="Line 1387"/>
            <p:cNvSpPr/>
            <p:nvPr/>
          </p:nvSpPr>
          <p:spPr>
            <a:xfrm>
              <a:off x="3539607" y="1281201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8" name="Line 1388"/>
            <p:cNvSpPr/>
            <p:nvPr/>
          </p:nvSpPr>
          <p:spPr>
            <a:xfrm>
              <a:off x="3252121" y="800616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9" name="Line 1389"/>
            <p:cNvSpPr/>
            <p:nvPr/>
          </p:nvSpPr>
          <p:spPr>
            <a:xfrm>
              <a:off x="3312243" y="556237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0" name="Line 1390"/>
            <p:cNvSpPr/>
            <p:nvPr/>
          </p:nvSpPr>
          <p:spPr>
            <a:xfrm>
              <a:off x="3646727" y="7112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1" name="Line 1392"/>
            <p:cNvSpPr/>
            <p:nvPr/>
          </p:nvSpPr>
          <p:spPr>
            <a:xfrm>
              <a:off x="3687374" y="747729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2" name="Line 1393"/>
            <p:cNvSpPr/>
            <p:nvPr/>
          </p:nvSpPr>
          <p:spPr>
            <a:xfrm>
              <a:off x="3825824" y="698488"/>
              <a:ext cx="2" cy="12768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3" name="Line 1395"/>
            <p:cNvSpPr/>
            <p:nvPr/>
          </p:nvSpPr>
          <p:spPr>
            <a:xfrm>
              <a:off x="3976553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4" name="Line 1396"/>
            <p:cNvSpPr/>
            <p:nvPr/>
          </p:nvSpPr>
          <p:spPr>
            <a:xfrm>
              <a:off x="4153112" y="62919"/>
              <a:ext cx="12702" cy="9119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5" name="Line 1399"/>
            <p:cNvSpPr/>
            <p:nvPr/>
          </p:nvSpPr>
          <p:spPr>
            <a:xfrm>
              <a:off x="4955449" y="61128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6" name="Line 1400"/>
            <p:cNvSpPr/>
            <p:nvPr/>
          </p:nvSpPr>
          <p:spPr>
            <a:xfrm>
              <a:off x="5645166" y="237085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7" name="Line 1401"/>
            <p:cNvSpPr/>
            <p:nvPr/>
          </p:nvSpPr>
          <p:spPr>
            <a:xfrm>
              <a:off x="5451673" y="21614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8" name="Line 1403"/>
            <p:cNvSpPr/>
            <p:nvPr/>
          </p:nvSpPr>
          <p:spPr>
            <a:xfrm>
              <a:off x="6665978" y="1190015"/>
              <a:ext cx="2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9" name="Freeform 1406"/>
            <p:cNvSpPr/>
            <p:nvPr/>
          </p:nvSpPr>
          <p:spPr>
            <a:xfrm>
              <a:off x="1798594" y="740434"/>
              <a:ext cx="28794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976" y="2160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13976" y="0"/>
                  </a:lnTo>
                  <a:lnTo>
                    <a:pt x="8894" y="864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0" name="Freeform 1407"/>
            <p:cNvSpPr/>
            <p:nvPr/>
          </p:nvSpPr>
          <p:spPr>
            <a:xfrm>
              <a:off x="1798594" y="740434"/>
              <a:ext cx="28794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976" y="21600"/>
                  </a:lnTo>
                  <a:lnTo>
                    <a:pt x="21600" y="8640"/>
                  </a:lnTo>
                  <a:lnTo>
                    <a:pt x="21600" y="0"/>
                  </a:lnTo>
                  <a:lnTo>
                    <a:pt x="13976" y="0"/>
                  </a:lnTo>
                  <a:lnTo>
                    <a:pt x="8894" y="864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1" name="Freeform 1408"/>
            <p:cNvSpPr/>
            <p:nvPr/>
          </p:nvSpPr>
          <p:spPr>
            <a:xfrm>
              <a:off x="1727888" y="842563"/>
              <a:ext cx="12702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08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2" name="Freeform 1409"/>
            <p:cNvSpPr/>
            <p:nvPr/>
          </p:nvSpPr>
          <p:spPr>
            <a:xfrm>
              <a:off x="1739319" y="134956"/>
              <a:ext cx="18632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855"/>
                  </a:lnTo>
                  <a:lnTo>
                    <a:pt x="13745" y="7855"/>
                  </a:lnTo>
                  <a:lnTo>
                    <a:pt x="137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3" name="Freeform 1410"/>
            <p:cNvSpPr/>
            <p:nvPr/>
          </p:nvSpPr>
          <p:spPr>
            <a:xfrm>
              <a:off x="1739319" y="134956"/>
              <a:ext cx="18632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855"/>
                  </a:lnTo>
                  <a:lnTo>
                    <a:pt x="13745" y="7855"/>
                  </a:lnTo>
                  <a:lnTo>
                    <a:pt x="137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4" name="Freeform 1412"/>
            <p:cNvSpPr/>
            <p:nvPr/>
          </p:nvSpPr>
          <p:spPr>
            <a:xfrm>
              <a:off x="1729157" y="176902"/>
              <a:ext cx="49116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131" y="21600"/>
                  </a:lnTo>
                  <a:lnTo>
                    <a:pt x="17131" y="8640"/>
                  </a:lnTo>
                  <a:lnTo>
                    <a:pt x="21600" y="0"/>
                  </a:lnTo>
                  <a:lnTo>
                    <a:pt x="968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5" name="Freeform 1413"/>
            <p:cNvSpPr/>
            <p:nvPr/>
          </p:nvSpPr>
          <p:spPr>
            <a:xfrm>
              <a:off x="1729157" y="176902"/>
              <a:ext cx="49116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131" y="21600"/>
                  </a:lnTo>
                  <a:lnTo>
                    <a:pt x="17131" y="8640"/>
                  </a:lnTo>
                  <a:lnTo>
                    <a:pt x="21600" y="0"/>
                  </a:lnTo>
                  <a:lnTo>
                    <a:pt x="968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6" name="Freeform 1414"/>
            <p:cNvSpPr/>
            <p:nvPr/>
          </p:nvSpPr>
          <p:spPr>
            <a:xfrm>
              <a:off x="1691898" y="195139"/>
              <a:ext cx="16937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640" y="21600"/>
                  </a:lnTo>
                  <a:lnTo>
                    <a:pt x="8640" y="9969"/>
                  </a:lnTo>
                  <a:lnTo>
                    <a:pt x="21600" y="9969"/>
                  </a:lnTo>
                  <a:lnTo>
                    <a:pt x="21600" y="0"/>
                  </a:lnTo>
                  <a:lnTo>
                    <a:pt x="8640" y="0"/>
                  </a:lnTo>
                  <a:lnTo>
                    <a:pt x="8640" y="996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7" name="Freeform 1415"/>
            <p:cNvSpPr/>
            <p:nvPr/>
          </p:nvSpPr>
          <p:spPr>
            <a:xfrm>
              <a:off x="1691898" y="195139"/>
              <a:ext cx="16937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640" y="21600"/>
                  </a:lnTo>
                  <a:lnTo>
                    <a:pt x="8640" y="9969"/>
                  </a:lnTo>
                  <a:lnTo>
                    <a:pt x="21600" y="9969"/>
                  </a:lnTo>
                  <a:lnTo>
                    <a:pt x="21600" y="0"/>
                  </a:lnTo>
                  <a:lnTo>
                    <a:pt x="8640" y="0"/>
                  </a:lnTo>
                  <a:lnTo>
                    <a:pt x="8640" y="996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8" name="Freeform 1416"/>
            <p:cNvSpPr/>
            <p:nvPr/>
          </p:nvSpPr>
          <p:spPr>
            <a:xfrm>
              <a:off x="1778271" y="165959"/>
              <a:ext cx="59278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406" y="21600"/>
                  </a:lnTo>
                  <a:lnTo>
                    <a:pt x="11726" y="15709"/>
                  </a:lnTo>
                  <a:lnTo>
                    <a:pt x="14194" y="15709"/>
                  </a:lnTo>
                  <a:lnTo>
                    <a:pt x="17897" y="9818"/>
                  </a:lnTo>
                  <a:lnTo>
                    <a:pt x="17897" y="5891"/>
                  </a:lnTo>
                  <a:lnTo>
                    <a:pt x="21600" y="5891"/>
                  </a:lnTo>
                  <a:lnTo>
                    <a:pt x="21600" y="0"/>
                  </a:lnTo>
                  <a:lnTo>
                    <a:pt x="3703" y="0"/>
                  </a:lnTo>
                  <a:lnTo>
                    <a:pt x="3703" y="15709"/>
                  </a:lnTo>
                  <a:lnTo>
                    <a:pt x="0" y="1570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29" name="Freeform 1417"/>
            <p:cNvSpPr/>
            <p:nvPr/>
          </p:nvSpPr>
          <p:spPr>
            <a:xfrm>
              <a:off x="1778271" y="165959"/>
              <a:ext cx="59278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406" y="21600"/>
                  </a:lnTo>
                  <a:lnTo>
                    <a:pt x="11726" y="15709"/>
                  </a:lnTo>
                  <a:lnTo>
                    <a:pt x="14194" y="15709"/>
                  </a:lnTo>
                  <a:lnTo>
                    <a:pt x="17897" y="9818"/>
                  </a:lnTo>
                  <a:lnTo>
                    <a:pt x="17897" y="5891"/>
                  </a:lnTo>
                  <a:lnTo>
                    <a:pt x="21600" y="5891"/>
                  </a:lnTo>
                  <a:lnTo>
                    <a:pt x="21600" y="0"/>
                  </a:lnTo>
                  <a:lnTo>
                    <a:pt x="3703" y="0"/>
                  </a:lnTo>
                  <a:lnTo>
                    <a:pt x="3703" y="15709"/>
                  </a:lnTo>
                  <a:lnTo>
                    <a:pt x="0" y="1570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0" name="Freeform 1418"/>
            <p:cNvSpPr/>
            <p:nvPr/>
          </p:nvSpPr>
          <p:spPr>
            <a:xfrm>
              <a:off x="1886661" y="113072"/>
              <a:ext cx="52504" cy="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81" y="21600"/>
                  </a:moveTo>
                  <a:lnTo>
                    <a:pt x="17419" y="21600"/>
                  </a:lnTo>
                  <a:lnTo>
                    <a:pt x="17419" y="108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81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1" name="Freeform 1419"/>
            <p:cNvSpPr/>
            <p:nvPr/>
          </p:nvSpPr>
          <p:spPr>
            <a:xfrm>
              <a:off x="1869725" y="142251"/>
              <a:ext cx="47423" cy="3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0"/>
                  </a:moveTo>
                  <a:lnTo>
                    <a:pt x="7714" y="7958"/>
                  </a:lnTo>
                  <a:lnTo>
                    <a:pt x="4629" y="7958"/>
                  </a:lnTo>
                  <a:lnTo>
                    <a:pt x="4629" y="14779"/>
                  </a:lnTo>
                  <a:lnTo>
                    <a:pt x="0" y="14779"/>
                  </a:lnTo>
                  <a:lnTo>
                    <a:pt x="4629" y="21600"/>
                  </a:lnTo>
                  <a:lnTo>
                    <a:pt x="16971" y="21600"/>
                  </a:lnTo>
                  <a:lnTo>
                    <a:pt x="16971" y="14779"/>
                  </a:lnTo>
                  <a:lnTo>
                    <a:pt x="21600" y="14779"/>
                  </a:lnTo>
                  <a:lnTo>
                    <a:pt x="771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2" name="Freeform 1420"/>
            <p:cNvSpPr/>
            <p:nvPr/>
          </p:nvSpPr>
          <p:spPr>
            <a:xfrm>
              <a:off x="1869725" y="142251"/>
              <a:ext cx="47423" cy="3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0"/>
                  </a:moveTo>
                  <a:lnTo>
                    <a:pt x="7714" y="7958"/>
                  </a:lnTo>
                  <a:lnTo>
                    <a:pt x="4629" y="7958"/>
                  </a:lnTo>
                  <a:lnTo>
                    <a:pt x="4629" y="14779"/>
                  </a:lnTo>
                  <a:lnTo>
                    <a:pt x="0" y="14779"/>
                  </a:lnTo>
                  <a:lnTo>
                    <a:pt x="4629" y="21600"/>
                  </a:lnTo>
                  <a:lnTo>
                    <a:pt x="16971" y="21600"/>
                  </a:lnTo>
                  <a:lnTo>
                    <a:pt x="16971" y="14779"/>
                  </a:lnTo>
                  <a:lnTo>
                    <a:pt x="21600" y="14779"/>
                  </a:lnTo>
                  <a:lnTo>
                    <a:pt x="7714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3" name="Freeform 1421"/>
            <p:cNvSpPr/>
            <p:nvPr/>
          </p:nvSpPr>
          <p:spPr>
            <a:xfrm>
              <a:off x="1837546" y="184197"/>
              <a:ext cx="42343" cy="3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42"/>
                  </a:moveTo>
                  <a:lnTo>
                    <a:pt x="5184" y="21600"/>
                  </a:lnTo>
                  <a:lnTo>
                    <a:pt x="16416" y="21600"/>
                  </a:lnTo>
                  <a:lnTo>
                    <a:pt x="21600" y="13642"/>
                  </a:lnTo>
                  <a:lnTo>
                    <a:pt x="21600" y="6821"/>
                  </a:lnTo>
                  <a:lnTo>
                    <a:pt x="16416" y="6821"/>
                  </a:lnTo>
                  <a:lnTo>
                    <a:pt x="16416" y="0"/>
                  </a:lnTo>
                  <a:lnTo>
                    <a:pt x="0" y="13642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4" name="Freeform 1422"/>
            <p:cNvSpPr/>
            <p:nvPr/>
          </p:nvSpPr>
          <p:spPr>
            <a:xfrm>
              <a:off x="679130" y="729492"/>
              <a:ext cx="2201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21600"/>
                  </a:moveTo>
                  <a:lnTo>
                    <a:pt x="21600" y="21600"/>
                  </a:lnTo>
                  <a:lnTo>
                    <a:pt x="21600" y="12960"/>
                  </a:lnTo>
                  <a:lnTo>
                    <a:pt x="9969" y="12960"/>
                  </a:lnTo>
                  <a:lnTo>
                    <a:pt x="9969" y="0"/>
                  </a:lnTo>
                  <a:lnTo>
                    <a:pt x="0" y="0"/>
                  </a:lnTo>
                  <a:lnTo>
                    <a:pt x="0" y="12960"/>
                  </a:lnTo>
                  <a:lnTo>
                    <a:pt x="9969" y="12960"/>
                  </a:lnTo>
                  <a:lnTo>
                    <a:pt x="9969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5" name="Freeform 1423"/>
            <p:cNvSpPr/>
            <p:nvPr/>
          </p:nvSpPr>
          <p:spPr>
            <a:xfrm>
              <a:off x="679130" y="687545"/>
              <a:ext cx="32180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9" y="0"/>
                  </a:moveTo>
                  <a:lnTo>
                    <a:pt x="14779" y="7624"/>
                  </a:lnTo>
                  <a:lnTo>
                    <a:pt x="6821" y="7624"/>
                  </a:lnTo>
                  <a:lnTo>
                    <a:pt x="6821" y="16518"/>
                  </a:lnTo>
                  <a:lnTo>
                    <a:pt x="0" y="16518"/>
                  </a:lnTo>
                  <a:lnTo>
                    <a:pt x="0" y="21600"/>
                  </a:lnTo>
                  <a:lnTo>
                    <a:pt x="6821" y="21600"/>
                  </a:lnTo>
                  <a:lnTo>
                    <a:pt x="6821" y="16518"/>
                  </a:lnTo>
                  <a:lnTo>
                    <a:pt x="14779" y="16518"/>
                  </a:lnTo>
                  <a:lnTo>
                    <a:pt x="14779" y="7624"/>
                  </a:lnTo>
                  <a:lnTo>
                    <a:pt x="21600" y="7624"/>
                  </a:lnTo>
                  <a:lnTo>
                    <a:pt x="14779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6" name="Freeform 1424"/>
            <p:cNvSpPr/>
            <p:nvPr/>
          </p:nvSpPr>
          <p:spPr>
            <a:xfrm>
              <a:off x="668968" y="718549"/>
              <a:ext cx="20325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7" name="Freeform 1425"/>
            <p:cNvSpPr/>
            <p:nvPr/>
          </p:nvSpPr>
          <p:spPr>
            <a:xfrm>
              <a:off x="668968" y="718549"/>
              <a:ext cx="20325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8" name="Freeform 1426"/>
            <p:cNvSpPr/>
            <p:nvPr/>
          </p:nvSpPr>
          <p:spPr>
            <a:xfrm>
              <a:off x="701147" y="740434"/>
              <a:ext cx="20325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10800" y="3757"/>
                  </a:lnTo>
                  <a:lnTo>
                    <a:pt x="0" y="3757"/>
                  </a:lnTo>
                  <a:lnTo>
                    <a:pt x="0" y="93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39" name="Freeform 1427"/>
            <p:cNvSpPr/>
            <p:nvPr/>
          </p:nvSpPr>
          <p:spPr>
            <a:xfrm>
              <a:off x="701147" y="740434"/>
              <a:ext cx="20325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1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10800" y="3757"/>
                  </a:lnTo>
                  <a:lnTo>
                    <a:pt x="0" y="3757"/>
                  </a:lnTo>
                  <a:lnTo>
                    <a:pt x="0" y="9391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0" name="Freeform 1428"/>
            <p:cNvSpPr/>
            <p:nvPr/>
          </p:nvSpPr>
          <p:spPr>
            <a:xfrm>
              <a:off x="699878" y="708552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1" name="Freeform 1429"/>
            <p:cNvSpPr/>
            <p:nvPr/>
          </p:nvSpPr>
          <p:spPr>
            <a:xfrm>
              <a:off x="699878" y="708552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2" name="Freeform 1430"/>
            <p:cNvSpPr/>
            <p:nvPr/>
          </p:nvSpPr>
          <p:spPr>
            <a:xfrm>
              <a:off x="1175353" y="2604284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0"/>
                  </a:lnTo>
                  <a:lnTo>
                    <a:pt x="21600" y="16904"/>
                  </a:lnTo>
                  <a:lnTo>
                    <a:pt x="10800" y="16904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3" name="Freeform 1431"/>
            <p:cNvSpPr/>
            <p:nvPr/>
          </p:nvSpPr>
          <p:spPr>
            <a:xfrm>
              <a:off x="1175353" y="2604284"/>
              <a:ext cx="20325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0"/>
                  </a:lnTo>
                  <a:lnTo>
                    <a:pt x="21600" y="16904"/>
                  </a:lnTo>
                  <a:lnTo>
                    <a:pt x="10800" y="16904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0" y="11270"/>
                  </a:lnTo>
                  <a:lnTo>
                    <a:pt x="10800" y="1127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4" name="Freeform 1432"/>
            <p:cNvSpPr/>
            <p:nvPr/>
          </p:nvSpPr>
          <p:spPr>
            <a:xfrm>
              <a:off x="1153335" y="2604284"/>
              <a:ext cx="22020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0"/>
                  </a:moveTo>
                  <a:lnTo>
                    <a:pt x="0" y="10800"/>
                  </a:lnTo>
                  <a:lnTo>
                    <a:pt x="11631" y="10800"/>
                  </a:lnTo>
                  <a:lnTo>
                    <a:pt x="1163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1631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5" name="Freeform 1433"/>
            <p:cNvSpPr/>
            <p:nvPr/>
          </p:nvSpPr>
          <p:spPr>
            <a:xfrm>
              <a:off x="2094972" y="1066002"/>
              <a:ext cx="287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18" y="0"/>
                  </a:lnTo>
                  <a:lnTo>
                    <a:pt x="16518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6" name="Freeform 1434"/>
            <p:cNvSpPr/>
            <p:nvPr/>
          </p:nvSpPr>
          <p:spPr>
            <a:xfrm>
              <a:off x="2094972" y="1066002"/>
              <a:ext cx="287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18" y="0"/>
                  </a:lnTo>
                  <a:lnTo>
                    <a:pt x="16518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7" name="Freeform 1435"/>
            <p:cNvSpPr/>
            <p:nvPr/>
          </p:nvSpPr>
          <p:spPr>
            <a:xfrm>
              <a:off x="2094972" y="1048643"/>
              <a:ext cx="2202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31" y="21600"/>
                  </a:lnTo>
                  <a:lnTo>
                    <a:pt x="11631" y="13500"/>
                  </a:lnTo>
                  <a:lnTo>
                    <a:pt x="21600" y="5400"/>
                  </a:lnTo>
                  <a:lnTo>
                    <a:pt x="21600" y="0"/>
                  </a:lnTo>
                  <a:lnTo>
                    <a:pt x="11631" y="0"/>
                  </a:lnTo>
                  <a:lnTo>
                    <a:pt x="11631" y="5400"/>
                  </a:lnTo>
                  <a:lnTo>
                    <a:pt x="0" y="5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8" name="Freeform 1436"/>
            <p:cNvSpPr/>
            <p:nvPr/>
          </p:nvSpPr>
          <p:spPr>
            <a:xfrm>
              <a:off x="2094972" y="1048643"/>
              <a:ext cx="2202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31" y="21600"/>
                  </a:lnTo>
                  <a:lnTo>
                    <a:pt x="11631" y="13500"/>
                  </a:lnTo>
                  <a:lnTo>
                    <a:pt x="21600" y="5400"/>
                  </a:lnTo>
                  <a:lnTo>
                    <a:pt x="21600" y="0"/>
                  </a:lnTo>
                  <a:lnTo>
                    <a:pt x="11631" y="0"/>
                  </a:lnTo>
                  <a:lnTo>
                    <a:pt x="11631" y="5400"/>
                  </a:lnTo>
                  <a:lnTo>
                    <a:pt x="0" y="5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49" name="Freeform 1437"/>
            <p:cNvSpPr/>
            <p:nvPr/>
          </p:nvSpPr>
          <p:spPr>
            <a:xfrm>
              <a:off x="2025536" y="1048643"/>
              <a:ext cx="49116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3" y="0"/>
                  </a:moveTo>
                  <a:lnTo>
                    <a:pt x="4469" y="0"/>
                  </a:lnTo>
                  <a:lnTo>
                    <a:pt x="4469" y="5400"/>
                  </a:lnTo>
                  <a:lnTo>
                    <a:pt x="0" y="5400"/>
                  </a:lnTo>
                  <a:lnTo>
                    <a:pt x="4469" y="5400"/>
                  </a:lnTo>
                  <a:lnTo>
                    <a:pt x="4469" y="13500"/>
                  </a:lnTo>
                  <a:lnTo>
                    <a:pt x="9683" y="13500"/>
                  </a:lnTo>
                  <a:lnTo>
                    <a:pt x="9683" y="21600"/>
                  </a:lnTo>
                  <a:lnTo>
                    <a:pt x="21600" y="21600"/>
                  </a:lnTo>
                  <a:lnTo>
                    <a:pt x="21600" y="13500"/>
                  </a:lnTo>
                  <a:lnTo>
                    <a:pt x="17131" y="5400"/>
                  </a:lnTo>
                  <a:lnTo>
                    <a:pt x="9683" y="5400"/>
                  </a:lnTo>
                  <a:lnTo>
                    <a:pt x="968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50" name="Freeform 1438"/>
            <p:cNvSpPr/>
            <p:nvPr/>
          </p:nvSpPr>
          <p:spPr>
            <a:xfrm>
              <a:off x="2025536" y="1048643"/>
              <a:ext cx="49116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3" y="0"/>
                  </a:moveTo>
                  <a:lnTo>
                    <a:pt x="4469" y="0"/>
                  </a:lnTo>
                  <a:lnTo>
                    <a:pt x="4469" y="5400"/>
                  </a:lnTo>
                  <a:lnTo>
                    <a:pt x="0" y="5400"/>
                  </a:lnTo>
                  <a:lnTo>
                    <a:pt x="4469" y="5400"/>
                  </a:lnTo>
                  <a:lnTo>
                    <a:pt x="4469" y="13500"/>
                  </a:lnTo>
                  <a:lnTo>
                    <a:pt x="9683" y="13500"/>
                  </a:lnTo>
                  <a:lnTo>
                    <a:pt x="9683" y="21600"/>
                  </a:lnTo>
                  <a:lnTo>
                    <a:pt x="21600" y="21600"/>
                  </a:lnTo>
                  <a:lnTo>
                    <a:pt x="21600" y="13500"/>
                  </a:lnTo>
                  <a:lnTo>
                    <a:pt x="17131" y="5400"/>
                  </a:lnTo>
                  <a:lnTo>
                    <a:pt x="9683" y="5400"/>
                  </a:lnTo>
                  <a:lnTo>
                    <a:pt x="968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51" name="Freeform 1439"/>
            <p:cNvSpPr/>
            <p:nvPr/>
          </p:nvSpPr>
          <p:spPr>
            <a:xfrm>
              <a:off x="5322959" y="1406094"/>
              <a:ext cx="37261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38"/>
                  </a:moveTo>
                  <a:lnTo>
                    <a:pt x="9818" y="0"/>
                  </a:lnTo>
                  <a:lnTo>
                    <a:pt x="0" y="0"/>
                  </a:lnTo>
                  <a:lnTo>
                    <a:pt x="5891" y="11917"/>
                  </a:lnTo>
                  <a:lnTo>
                    <a:pt x="15709" y="21600"/>
                  </a:lnTo>
                  <a:lnTo>
                    <a:pt x="21600" y="893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654" name="Freeform 1440"/>
            <p:cNvGrpSpPr/>
            <p:nvPr/>
          </p:nvGrpSpPr>
          <p:grpSpPr>
            <a:xfrm>
              <a:off x="6481376" y="1446216"/>
              <a:ext cx="12701" cy="20064"/>
              <a:chOff x="0" y="0"/>
              <a:chExt cx="12700" cy="20063"/>
            </a:xfrm>
          </p:grpSpPr>
          <p:sp>
            <p:nvSpPr>
              <p:cNvPr id="1652" name="Linje"/>
              <p:cNvSpPr/>
              <p:nvPr/>
            </p:nvSpPr>
            <p:spPr>
              <a:xfrm flipV="1">
                <a:off x="0" y="0"/>
                <a:ext cx="12701" cy="20064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Linje"/>
              <p:cNvSpPr/>
              <p:nvPr/>
            </p:nvSpPr>
            <p:spPr>
              <a:xfrm flipH="1">
                <a:off x="0" y="0"/>
                <a:ext cx="12701" cy="20064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57" name="Freeform 1441"/>
            <p:cNvGrpSpPr/>
            <p:nvPr/>
          </p:nvGrpSpPr>
          <p:grpSpPr>
            <a:xfrm>
              <a:off x="4659070" y="83892"/>
              <a:ext cx="18633" cy="12701"/>
              <a:chOff x="0" y="0"/>
              <a:chExt cx="18632" cy="12700"/>
            </a:xfrm>
          </p:grpSpPr>
          <p:sp>
            <p:nvSpPr>
              <p:cNvPr id="1655" name="Linje"/>
              <p:cNvSpPr/>
              <p:nvPr/>
            </p:nvSpPr>
            <p:spPr>
              <a:xfrm flipH="1" flipV="1">
                <a:off x="0" y="0"/>
                <a:ext cx="1863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56" name="Linje"/>
              <p:cNvSpPr/>
              <p:nvPr/>
            </p:nvSpPr>
            <p:spPr>
              <a:xfrm>
                <a:off x="0" y="0"/>
                <a:ext cx="1863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58" name="Freeform 1442"/>
            <p:cNvSpPr/>
            <p:nvPr/>
          </p:nvSpPr>
          <p:spPr>
            <a:xfrm>
              <a:off x="4676431" y="41946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59" name="Freeform 1443"/>
            <p:cNvSpPr/>
            <p:nvPr/>
          </p:nvSpPr>
          <p:spPr>
            <a:xfrm>
              <a:off x="4676431" y="41946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0" name="Freeform 1444"/>
            <p:cNvSpPr/>
            <p:nvPr/>
          </p:nvSpPr>
          <p:spPr>
            <a:xfrm>
              <a:off x="4825467" y="165080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1" name="Freeform 1445"/>
            <p:cNvSpPr/>
            <p:nvPr/>
          </p:nvSpPr>
          <p:spPr>
            <a:xfrm>
              <a:off x="5023618" y="1231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2" name="Freeform 1446"/>
            <p:cNvSpPr/>
            <p:nvPr/>
          </p:nvSpPr>
          <p:spPr>
            <a:xfrm>
              <a:off x="5748051" y="155017"/>
              <a:ext cx="147345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00" y="0"/>
                  </a:lnTo>
                  <a:lnTo>
                    <a:pt x="7200" y="5891"/>
                  </a:lnTo>
                  <a:lnTo>
                    <a:pt x="8690" y="5891"/>
                  </a:lnTo>
                  <a:lnTo>
                    <a:pt x="8690" y="11782"/>
                  </a:lnTo>
                  <a:lnTo>
                    <a:pt x="10179" y="11782"/>
                  </a:lnTo>
                  <a:lnTo>
                    <a:pt x="10179" y="0"/>
                  </a:lnTo>
                  <a:lnTo>
                    <a:pt x="12910" y="0"/>
                  </a:lnTo>
                  <a:lnTo>
                    <a:pt x="14400" y="5891"/>
                  </a:lnTo>
                  <a:lnTo>
                    <a:pt x="17379" y="5891"/>
                  </a:lnTo>
                  <a:lnTo>
                    <a:pt x="18869" y="11782"/>
                  </a:lnTo>
                  <a:lnTo>
                    <a:pt x="19862" y="11782"/>
                  </a:lnTo>
                  <a:lnTo>
                    <a:pt x="21600" y="15709"/>
                  </a:lnTo>
                  <a:lnTo>
                    <a:pt x="19862" y="15709"/>
                  </a:lnTo>
                  <a:lnTo>
                    <a:pt x="18869" y="21600"/>
                  </a:lnTo>
                  <a:lnTo>
                    <a:pt x="5710" y="21600"/>
                  </a:lnTo>
                  <a:lnTo>
                    <a:pt x="3972" y="15709"/>
                  </a:lnTo>
                  <a:lnTo>
                    <a:pt x="2483" y="11782"/>
                  </a:lnTo>
                  <a:lnTo>
                    <a:pt x="0" y="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3" name="Freeform 1447"/>
            <p:cNvSpPr/>
            <p:nvPr/>
          </p:nvSpPr>
          <p:spPr>
            <a:xfrm>
              <a:off x="5748051" y="155017"/>
              <a:ext cx="147345" cy="4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00" y="0"/>
                  </a:lnTo>
                  <a:lnTo>
                    <a:pt x="7200" y="5891"/>
                  </a:lnTo>
                  <a:lnTo>
                    <a:pt x="8690" y="5891"/>
                  </a:lnTo>
                  <a:lnTo>
                    <a:pt x="8690" y="11782"/>
                  </a:lnTo>
                  <a:lnTo>
                    <a:pt x="10179" y="11782"/>
                  </a:lnTo>
                  <a:lnTo>
                    <a:pt x="10179" y="0"/>
                  </a:lnTo>
                  <a:lnTo>
                    <a:pt x="12910" y="0"/>
                  </a:lnTo>
                  <a:lnTo>
                    <a:pt x="14400" y="5891"/>
                  </a:lnTo>
                  <a:lnTo>
                    <a:pt x="17379" y="5891"/>
                  </a:lnTo>
                  <a:lnTo>
                    <a:pt x="18869" y="11782"/>
                  </a:lnTo>
                  <a:lnTo>
                    <a:pt x="19862" y="11782"/>
                  </a:lnTo>
                  <a:lnTo>
                    <a:pt x="21600" y="15709"/>
                  </a:lnTo>
                  <a:lnTo>
                    <a:pt x="19862" y="15709"/>
                  </a:lnTo>
                  <a:lnTo>
                    <a:pt x="18869" y="21600"/>
                  </a:lnTo>
                  <a:lnTo>
                    <a:pt x="5710" y="21600"/>
                  </a:lnTo>
                  <a:lnTo>
                    <a:pt x="3972" y="15709"/>
                  </a:lnTo>
                  <a:lnTo>
                    <a:pt x="2483" y="11782"/>
                  </a:lnTo>
                  <a:lnTo>
                    <a:pt x="0" y="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4" name="Freeform 1448"/>
            <p:cNvSpPr/>
            <p:nvPr/>
          </p:nvSpPr>
          <p:spPr>
            <a:xfrm>
              <a:off x="5905555" y="165959"/>
              <a:ext cx="108392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88" y="8100"/>
                  </a:moveTo>
                  <a:lnTo>
                    <a:pt x="11812" y="8100"/>
                  </a:lnTo>
                  <a:lnTo>
                    <a:pt x="11812" y="0"/>
                  </a:lnTo>
                  <a:lnTo>
                    <a:pt x="13837" y="0"/>
                  </a:lnTo>
                  <a:lnTo>
                    <a:pt x="15862" y="8100"/>
                  </a:lnTo>
                  <a:lnTo>
                    <a:pt x="19237" y="8100"/>
                  </a:lnTo>
                  <a:lnTo>
                    <a:pt x="19237" y="13500"/>
                  </a:lnTo>
                  <a:lnTo>
                    <a:pt x="21600" y="13500"/>
                  </a:lnTo>
                  <a:lnTo>
                    <a:pt x="19237" y="13500"/>
                  </a:lnTo>
                  <a:lnTo>
                    <a:pt x="15862" y="21600"/>
                  </a:lnTo>
                  <a:lnTo>
                    <a:pt x="9788" y="21600"/>
                  </a:lnTo>
                  <a:lnTo>
                    <a:pt x="7425" y="13500"/>
                  </a:lnTo>
                  <a:lnTo>
                    <a:pt x="4050" y="13500"/>
                  </a:lnTo>
                  <a:lnTo>
                    <a:pt x="405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4050" y="0"/>
                  </a:lnTo>
                  <a:lnTo>
                    <a:pt x="4050" y="8100"/>
                  </a:lnTo>
                  <a:lnTo>
                    <a:pt x="9788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5" name="Freeform 1449"/>
            <p:cNvSpPr/>
            <p:nvPr/>
          </p:nvSpPr>
          <p:spPr>
            <a:xfrm>
              <a:off x="5905555" y="165959"/>
              <a:ext cx="108392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88" y="8100"/>
                  </a:moveTo>
                  <a:lnTo>
                    <a:pt x="11812" y="8100"/>
                  </a:lnTo>
                  <a:lnTo>
                    <a:pt x="11812" y="0"/>
                  </a:lnTo>
                  <a:lnTo>
                    <a:pt x="13837" y="0"/>
                  </a:lnTo>
                  <a:lnTo>
                    <a:pt x="15862" y="8100"/>
                  </a:lnTo>
                  <a:lnTo>
                    <a:pt x="19237" y="8100"/>
                  </a:lnTo>
                  <a:lnTo>
                    <a:pt x="19237" y="13500"/>
                  </a:lnTo>
                  <a:lnTo>
                    <a:pt x="21600" y="13500"/>
                  </a:lnTo>
                  <a:lnTo>
                    <a:pt x="19237" y="13500"/>
                  </a:lnTo>
                  <a:lnTo>
                    <a:pt x="15862" y="21600"/>
                  </a:lnTo>
                  <a:lnTo>
                    <a:pt x="9788" y="21600"/>
                  </a:lnTo>
                  <a:lnTo>
                    <a:pt x="7425" y="13500"/>
                  </a:lnTo>
                  <a:lnTo>
                    <a:pt x="4050" y="13500"/>
                  </a:lnTo>
                  <a:lnTo>
                    <a:pt x="4050" y="8100"/>
                  </a:lnTo>
                  <a:lnTo>
                    <a:pt x="0" y="8100"/>
                  </a:lnTo>
                  <a:lnTo>
                    <a:pt x="0" y="0"/>
                  </a:lnTo>
                  <a:lnTo>
                    <a:pt x="4050" y="0"/>
                  </a:lnTo>
                  <a:lnTo>
                    <a:pt x="4050" y="8100"/>
                  </a:lnTo>
                  <a:lnTo>
                    <a:pt x="9788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6" name="Freeform 1450"/>
            <p:cNvSpPr/>
            <p:nvPr/>
          </p:nvSpPr>
          <p:spPr>
            <a:xfrm>
              <a:off x="5876764" y="206081"/>
              <a:ext cx="59279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3745"/>
                  </a:lnTo>
                  <a:lnTo>
                    <a:pt x="17897" y="13745"/>
                  </a:lnTo>
                  <a:lnTo>
                    <a:pt x="17897" y="0"/>
                  </a:lnTo>
                  <a:lnTo>
                    <a:pt x="17897" y="13745"/>
                  </a:lnTo>
                  <a:lnTo>
                    <a:pt x="2469" y="13745"/>
                  </a:lnTo>
                  <a:lnTo>
                    <a:pt x="246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67" name="Freeform 1451"/>
            <p:cNvSpPr/>
            <p:nvPr/>
          </p:nvSpPr>
          <p:spPr>
            <a:xfrm>
              <a:off x="5876764" y="206081"/>
              <a:ext cx="59279" cy="2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3745"/>
                  </a:lnTo>
                  <a:lnTo>
                    <a:pt x="17897" y="13745"/>
                  </a:lnTo>
                  <a:lnTo>
                    <a:pt x="17897" y="0"/>
                  </a:lnTo>
                  <a:lnTo>
                    <a:pt x="17897" y="13745"/>
                  </a:lnTo>
                  <a:lnTo>
                    <a:pt x="2469" y="13745"/>
                  </a:lnTo>
                  <a:lnTo>
                    <a:pt x="246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670" name="Freeform 1452"/>
            <p:cNvGrpSpPr/>
            <p:nvPr/>
          </p:nvGrpSpPr>
          <p:grpSpPr>
            <a:xfrm>
              <a:off x="5846280" y="206081"/>
              <a:ext cx="30487" cy="12701"/>
              <a:chOff x="0" y="0"/>
              <a:chExt cx="30486" cy="12700"/>
            </a:xfrm>
          </p:grpSpPr>
          <p:sp>
            <p:nvSpPr>
              <p:cNvPr id="1668" name="Linje"/>
              <p:cNvSpPr/>
              <p:nvPr/>
            </p:nvSpPr>
            <p:spPr>
              <a:xfrm>
                <a:off x="0" y="0"/>
                <a:ext cx="30487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69" name="Linje"/>
              <p:cNvSpPr/>
              <p:nvPr/>
            </p:nvSpPr>
            <p:spPr>
              <a:xfrm flipH="1" flipV="1">
                <a:off x="0" y="0"/>
                <a:ext cx="30487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71" name="Freeform 1453"/>
            <p:cNvSpPr/>
            <p:nvPr/>
          </p:nvSpPr>
          <p:spPr>
            <a:xfrm>
              <a:off x="5764987" y="195139"/>
              <a:ext cx="22020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9969"/>
                  </a:lnTo>
                  <a:lnTo>
                    <a:pt x="9969" y="9969"/>
                  </a:lnTo>
                  <a:lnTo>
                    <a:pt x="9969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2" name="Freeform 1454"/>
            <p:cNvSpPr/>
            <p:nvPr/>
          </p:nvSpPr>
          <p:spPr>
            <a:xfrm>
              <a:off x="5726459" y="1650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3" name="Freeform 1455"/>
            <p:cNvSpPr/>
            <p:nvPr/>
          </p:nvSpPr>
          <p:spPr>
            <a:xfrm>
              <a:off x="6339539" y="758671"/>
              <a:ext cx="12702" cy="1276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4" name="Freeform 1456"/>
            <p:cNvSpPr/>
            <p:nvPr/>
          </p:nvSpPr>
          <p:spPr>
            <a:xfrm>
              <a:off x="6339539" y="758671"/>
              <a:ext cx="12702" cy="1276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5" name="Freeform 1457"/>
            <p:cNvSpPr/>
            <p:nvPr/>
          </p:nvSpPr>
          <p:spPr>
            <a:xfrm>
              <a:off x="7091069" y="410339"/>
              <a:ext cx="111779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0"/>
                  </a:moveTo>
                  <a:lnTo>
                    <a:pt x="3927" y="3703"/>
                  </a:lnTo>
                  <a:lnTo>
                    <a:pt x="1964" y="3703"/>
                  </a:lnTo>
                  <a:lnTo>
                    <a:pt x="1964" y="7406"/>
                  </a:lnTo>
                  <a:lnTo>
                    <a:pt x="0" y="7406"/>
                  </a:lnTo>
                  <a:lnTo>
                    <a:pt x="0" y="11109"/>
                  </a:lnTo>
                  <a:lnTo>
                    <a:pt x="10145" y="11109"/>
                  </a:lnTo>
                  <a:lnTo>
                    <a:pt x="10145" y="17897"/>
                  </a:lnTo>
                  <a:lnTo>
                    <a:pt x="17673" y="17897"/>
                  </a:lnTo>
                  <a:lnTo>
                    <a:pt x="19636" y="21600"/>
                  </a:lnTo>
                  <a:lnTo>
                    <a:pt x="21600" y="21600"/>
                  </a:lnTo>
                  <a:lnTo>
                    <a:pt x="19636" y="17897"/>
                  </a:lnTo>
                  <a:lnTo>
                    <a:pt x="15382" y="13577"/>
                  </a:lnTo>
                  <a:lnTo>
                    <a:pt x="13418" y="11109"/>
                  </a:lnTo>
                  <a:lnTo>
                    <a:pt x="10145" y="7406"/>
                  </a:lnTo>
                  <a:lnTo>
                    <a:pt x="6218" y="0"/>
                  </a:lnTo>
                  <a:lnTo>
                    <a:pt x="3927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6" name="Freeform 1458"/>
            <p:cNvSpPr/>
            <p:nvPr/>
          </p:nvSpPr>
          <p:spPr>
            <a:xfrm>
              <a:off x="7091069" y="410339"/>
              <a:ext cx="111779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0"/>
                  </a:moveTo>
                  <a:lnTo>
                    <a:pt x="3927" y="3703"/>
                  </a:lnTo>
                  <a:lnTo>
                    <a:pt x="1964" y="3703"/>
                  </a:lnTo>
                  <a:lnTo>
                    <a:pt x="1964" y="7406"/>
                  </a:lnTo>
                  <a:lnTo>
                    <a:pt x="0" y="7406"/>
                  </a:lnTo>
                  <a:lnTo>
                    <a:pt x="0" y="11109"/>
                  </a:lnTo>
                  <a:lnTo>
                    <a:pt x="10145" y="11109"/>
                  </a:lnTo>
                  <a:lnTo>
                    <a:pt x="10145" y="17897"/>
                  </a:lnTo>
                  <a:lnTo>
                    <a:pt x="17673" y="17897"/>
                  </a:lnTo>
                  <a:lnTo>
                    <a:pt x="19636" y="21600"/>
                  </a:lnTo>
                  <a:lnTo>
                    <a:pt x="21600" y="21600"/>
                  </a:lnTo>
                  <a:lnTo>
                    <a:pt x="19636" y="17897"/>
                  </a:lnTo>
                  <a:lnTo>
                    <a:pt x="15382" y="13577"/>
                  </a:lnTo>
                  <a:lnTo>
                    <a:pt x="13418" y="11109"/>
                  </a:lnTo>
                  <a:lnTo>
                    <a:pt x="10145" y="7406"/>
                  </a:lnTo>
                  <a:lnTo>
                    <a:pt x="6218" y="0"/>
                  </a:lnTo>
                  <a:lnTo>
                    <a:pt x="3927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7" name="Freeform 1459"/>
            <p:cNvSpPr/>
            <p:nvPr/>
          </p:nvSpPr>
          <p:spPr>
            <a:xfrm>
              <a:off x="7101231" y="492407"/>
              <a:ext cx="59278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1726" y="21600"/>
                  </a:lnTo>
                  <a:lnTo>
                    <a:pt x="11726" y="10800"/>
                  </a:lnTo>
                  <a:lnTo>
                    <a:pt x="3703" y="108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8" name="Freeform 1460"/>
            <p:cNvSpPr/>
            <p:nvPr/>
          </p:nvSpPr>
          <p:spPr>
            <a:xfrm>
              <a:off x="7101231" y="492407"/>
              <a:ext cx="59278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1726" y="21600"/>
                  </a:lnTo>
                  <a:lnTo>
                    <a:pt x="11726" y="10800"/>
                  </a:lnTo>
                  <a:lnTo>
                    <a:pt x="3703" y="108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79" name="Freeform 1461"/>
            <p:cNvSpPr/>
            <p:nvPr/>
          </p:nvSpPr>
          <p:spPr>
            <a:xfrm>
              <a:off x="7321398" y="574474"/>
              <a:ext cx="38955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35" y="21600"/>
                  </a:lnTo>
                  <a:lnTo>
                    <a:pt x="9391" y="16518"/>
                  </a:lnTo>
                  <a:lnTo>
                    <a:pt x="21600" y="16518"/>
                  </a:lnTo>
                  <a:lnTo>
                    <a:pt x="15026" y="8894"/>
                  </a:lnTo>
                  <a:lnTo>
                    <a:pt x="9391" y="8894"/>
                  </a:lnTo>
                  <a:lnTo>
                    <a:pt x="9391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0" name="Freeform 1462"/>
            <p:cNvSpPr/>
            <p:nvPr/>
          </p:nvSpPr>
          <p:spPr>
            <a:xfrm>
              <a:off x="7321398" y="574474"/>
              <a:ext cx="38955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35" y="21600"/>
                  </a:lnTo>
                  <a:lnTo>
                    <a:pt x="9391" y="16518"/>
                  </a:lnTo>
                  <a:lnTo>
                    <a:pt x="21600" y="16518"/>
                  </a:lnTo>
                  <a:lnTo>
                    <a:pt x="15026" y="8894"/>
                  </a:lnTo>
                  <a:lnTo>
                    <a:pt x="9391" y="8894"/>
                  </a:lnTo>
                  <a:lnTo>
                    <a:pt x="9391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1" name="Freeform 1463"/>
            <p:cNvSpPr/>
            <p:nvPr/>
          </p:nvSpPr>
          <p:spPr>
            <a:xfrm>
              <a:off x="7182523" y="574474"/>
              <a:ext cx="2032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11631"/>
                  </a:lnTo>
                  <a:lnTo>
                    <a:pt x="21600" y="11631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2" name="Freeform 1464"/>
            <p:cNvSpPr/>
            <p:nvPr/>
          </p:nvSpPr>
          <p:spPr>
            <a:xfrm>
              <a:off x="6923404" y="747729"/>
              <a:ext cx="4234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6" y="0"/>
                  </a:moveTo>
                  <a:lnTo>
                    <a:pt x="16416" y="21600"/>
                  </a:lnTo>
                  <a:lnTo>
                    <a:pt x="21600" y="21600"/>
                  </a:lnTo>
                  <a:lnTo>
                    <a:pt x="5184" y="21600"/>
                  </a:lnTo>
                  <a:lnTo>
                    <a:pt x="5184" y="9969"/>
                  </a:lnTo>
                  <a:lnTo>
                    <a:pt x="0" y="9969"/>
                  </a:lnTo>
                  <a:lnTo>
                    <a:pt x="0" y="0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3" name="Freeform 1465"/>
            <p:cNvSpPr/>
            <p:nvPr/>
          </p:nvSpPr>
          <p:spPr>
            <a:xfrm>
              <a:off x="6923404" y="747729"/>
              <a:ext cx="4234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6" y="0"/>
                  </a:moveTo>
                  <a:lnTo>
                    <a:pt x="16416" y="21600"/>
                  </a:lnTo>
                  <a:lnTo>
                    <a:pt x="21600" y="21600"/>
                  </a:lnTo>
                  <a:lnTo>
                    <a:pt x="5184" y="21600"/>
                  </a:lnTo>
                  <a:lnTo>
                    <a:pt x="5184" y="9969"/>
                  </a:lnTo>
                  <a:lnTo>
                    <a:pt x="0" y="9969"/>
                  </a:lnTo>
                  <a:lnTo>
                    <a:pt x="0" y="0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4" name="Freeform 1466"/>
            <p:cNvSpPr/>
            <p:nvPr/>
          </p:nvSpPr>
          <p:spPr>
            <a:xfrm>
              <a:off x="6972518" y="770559"/>
              <a:ext cx="20325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5" name="Freeform 1467"/>
            <p:cNvSpPr/>
            <p:nvPr/>
          </p:nvSpPr>
          <p:spPr>
            <a:xfrm>
              <a:off x="6972518" y="770559"/>
              <a:ext cx="20325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6" name="Freeform 1468"/>
            <p:cNvSpPr/>
            <p:nvPr/>
          </p:nvSpPr>
          <p:spPr>
            <a:xfrm>
              <a:off x="7133409" y="819799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60" y="0"/>
                  </a:lnTo>
                  <a:lnTo>
                    <a:pt x="129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7" name="Freeform 1469"/>
            <p:cNvSpPr/>
            <p:nvPr/>
          </p:nvSpPr>
          <p:spPr>
            <a:xfrm>
              <a:off x="7301075" y="861745"/>
              <a:ext cx="203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0" y="0"/>
                  </a:ln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8" name="Freeform 1470"/>
            <p:cNvSpPr/>
            <p:nvPr/>
          </p:nvSpPr>
          <p:spPr>
            <a:xfrm>
              <a:off x="7369243" y="8526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89" name="Freeform 1471"/>
            <p:cNvSpPr/>
            <p:nvPr/>
          </p:nvSpPr>
          <p:spPr>
            <a:xfrm>
              <a:off x="7390835" y="852626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864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0" name="Freeform 1472"/>
            <p:cNvSpPr/>
            <p:nvPr/>
          </p:nvSpPr>
          <p:spPr>
            <a:xfrm>
              <a:off x="7419626" y="829796"/>
              <a:ext cx="47423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11631"/>
                  </a:lnTo>
                  <a:lnTo>
                    <a:pt x="9257" y="0"/>
                  </a:lnTo>
                  <a:lnTo>
                    <a:pt x="9257" y="11631"/>
                  </a:lnTo>
                  <a:lnTo>
                    <a:pt x="21600" y="11631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1" name="Freeform 1473"/>
            <p:cNvSpPr/>
            <p:nvPr/>
          </p:nvSpPr>
          <p:spPr>
            <a:xfrm>
              <a:off x="7526323" y="800616"/>
              <a:ext cx="22019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11631" y="10800"/>
                  </a:lnTo>
                  <a:lnTo>
                    <a:pt x="11631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11631" y="10800"/>
                  </a:lnTo>
                  <a:lnTo>
                    <a:pt x="11631" y="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2" name="Freeform 1474"/>
            <p:cNvSpPr/>
            <p:nvPr/>
          </p:nvSpPr>
          <p:spPr>
            <a:xfrm>
              <a:off x="6835761" y="895450"/>
              <a:ext cx="12702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864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3" name="Rectangle 1475"/>
            <p:cNvSpPr/>
            <p:nvPr/>
          </p:nvSpPr>
          <p:spPr>
            <a:xfrm>
              <a:off x="6841689" y="924630"/>
              <a:ext cx="12702" cy="18239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4" name="Freeform 1476"/>
            <p:cNvSpPr/>
            <p:nvPr/>
          </p:nvSpPr>
          <p:spPr>
            <a:xfrm>
              <a:off x="6835761" y="1013993"/>
              <a:ext cx="12702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1631"/>
                  </a:lnTo>
                  <a:lnTo>
                    <a:pt x="0" y="11631"/>
                  </a:lnTo>
                  <a:lnTo>
                    <a:pt x="0" y="21600"/>
                  </a:lnTo>
                  <a:lnTo>
                    <a:pt x="0" y="11631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5" name="Freeform 1477"/>
            <p:cNvSpPr/>
            <p:nvPr/>
          </p:nvSpPr>
          <p:spPr>
            <a:xfrm>
              <a:off x="6815014" y="1045941"/>
              <a:ext cx="2" cy="1270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96" name="Freeform 1478"/>
            <p:cNvSpPr/>
            <p:nvPr/>
          </p:nvSpPr>
          <p:spPr>
            <a:xfrm>
              <a:off x="6777755" y="1066881"/>
              <a:ext cx="16938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lnTo>
                    <a:pt x="0" y="9969"/>
                  </a:lnTo>
                  <a:lnTo>
                    <a:pt x="12960" y="0"/>
                  </a:lnTo>
                  <a:lnTo>
                    <a:pt x="21600" y="0"/>
                  </a:lnTo>
                  <a:lnTo>
                    <a:pt x="12960" y="0"/>
                  </a:lnTo>
                  <a:lnTo>
                    <a:pt x="1296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7" name="Freeform 1479"/>
            <p:cNvSpPr/>
            <p:nvPr/>
          </p:nvSpPr>
          <p:spPr>
            <a:xfrm>
              <a:off x="6587651" y="1619470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8" name="Freeform 1480"/>
            <p:cNvSpPr/>
            <p:nvPr/>
          </p:nvSpPr>
          <p:spPr>
            <a:xfrm>
              <a:off x="6566481" y="1683300"/>
              <a:ext cx="12702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12960"/>
                  </a:lnTo>
                  <a:lnTo>
                    <a:pt x="21600" y="1296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99" name="Freeform 1481"/>
            <p:cNvSpPr/>
            <p:nvPr/>
          </p:nvSpPr>
          <p:spPr>
            <a:xfrm>
              <a:off x="6606702" y="1435273"/>
              <a:ext cx="52504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81" y="4469"/>
                  </a:moveTo>
                  <a:lnTo>
                    <a:pt x="8361" y="4469"/>
                  </a:lnTo>
                  <a:lnTo>
                    <a:pt x="8361" y="0"/>
                  </a:lnTo>
                  <a:lnTo>
                    <a:pt x="21600" y="0"/>
                  </a:lnTo>
                  <a:lnTo>
                    <a:pt x="21600" y="9683"/>
                  </a:lnTo>
                  <a:lnTo>
                    <a:pt x="12542" y="9683"/>
                  </a:lnTo>
                  <a:lnTo>
                    <a:pt x="12542" y="12662"/>
                  </a:lnTo>
                  <a:lnTo>
                    <a:pt x="8361" y="12662"/>
                  </a:lnTo>
                  <a:lnTo>
                    <a:pt x="8361" y="21600"/>
                  </a:lnTo>
                  <a:lnTo>
                    <a:pt x="4181" y="17131"/>
                  </a:lnTo>
                  <a:lnTo>
                    <a:pt x="0" y="17131"/>
                  </a:lnTo>
                  <a:lnTo>
                    <a:pt x="0" y="9683"/>
                  </a:lnTo>
                  <a:lnTo>
                    <a:pt x="4181" y="9683"/>
                  </a:lnTo>
                  <a:lnTo>
                    <a:pt x="4181" y="446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0" name="Freeform 1482"/>
            <p:cNvSpPr/>
            <p:nvPr/>
          </p:nvSpPr>
          <p:spPr>
            <a:xfrm>
              <a:off x="6606702" y="1435273"/>
              <a:ext cx="52504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81" y="4469"/>
                  </a:moveTo>
                  <a:lnTo>
                    <a:pt x="8361" y="4469"/>
                  </a:lnTo>
                  <a:lnTo>
                    <a:pt x="8361" y="0"/>
                  </a:lnTo>
                  <a:lnTo>
                    <a:pt x="21600" y="0"/>
                  </a:lnTo>
                  <a:lnTo>
                    <a:pt x="21600" y="9683"/>
                  </a:lnTo>
                  <a:lnTo>
                    <a:pt x="12542" y="9683"/>
                  </a:lnTo>
                  <a:lnTo>
                    <a:pt x="12542" y="12662"/>
                  </a:lnTo>
                  <a:lnTo>
                    <a:pt x="8361" y="12662"/>
                  </a:lnTo>
                  <a:lnTo>
                    <a:pt x="8361" y="21600"/>
                  </a:lnTo>
                  <a:lnTo>
                    <a:pt x="4181" y="17131"/>
                  </a:lnTo>
                  <a:lnTo>
                    <a:pt x="0" y="17131"/>
                  </a:lnTo>
                  <a:lnTo>
                    <a:pt x="0" y="9683"/>
                  </a:lnTo>
                  <a:lnTo>
                    <a:pt x="4181" y="9683"/>
                  </a:lnTo>
                  <a:lnTo>
                    <a:pt x="4181" y="446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1" name="Freeform 1483"/>
            <p:cNvSpPr/>
            <p:nvPr/>
          </p:nvSpPr>
          <p:spPr>
            <a:xfrm>
              <a:off x="6547427" y="1458982"/>
              <a:ext cx="59278" cy="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3" y="0"/>
                  </a:moveTo>
                  <a:lnTo>
                    <a:pt x="14811" y="0"/>
                  </a:lnTo>
                  <a:lnTo>
                    <a:pt x="21600" y="4800"/>
                  </a:lnTo>
                  <a:lnTo>
                    <a:pt x="21600" y="18720"/>
                  </a:lnTo>
                  <a:lnTo>
                    <a:pt x="19131" y="21600"/>
                  </a:lnTo>
                  <a:lnTo>
                    <a:pt x="14811" y="18720"/>
                  </a:lnTo>
                  <a:lnTo>
                    <a:pt x="11109" y="18720"/>
                  </a:lnTo>
                  <a:lnTo>
                    <a:pt x="11109" y="15360"/>
                  </a:lnTo>
                  <a:lnTo>
                    <a:pt x="7406" y="12480"/>
                  </a:lnTo>
                  <a:lnTo>
                    <a:pt x="11109" y="12480"/>
                  </a:lnTo>
                  <a:lnTo>
                    <a:pt x="11109" y="7680"/>
                  </a:lnTo>
                  <a:lnTo>
                    <a:pt x="3703" y="7680"/>
                  </a:lnTo>
                  <a:lnTo>
                    <a:pt x="3703" y="4800"/>
                  </a:lnTo>
                  <a:lnTo>
                    <a:pt x="0" y="19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2" name="Freeform 1484"/>
            <p:cNvSpPr/>
            <p:nvPr/>
          </p:nvSpPr>
          <p:spPr>
            <a:xfrm>
              <a:off x="6547427" y="1458982"/>
              <a:ext cx="59278" cy="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3" y="0"/>
                  </a:moveTo>
                  <a:lnTo>
                    <a:pt x="14811" y="0"/>
                  </a:lnTo>
                  <a:lnTo>
                    <a:pt x="21600" y="4800"/>
                  </a:lnTo>
                  <a:lnTo>
                    <a:pt x="21600" y="18720"/>
                  </a:lnTo>
                  <a:lnTo>
                    <a:pt x="19131" y="21600"/>
                  </a:lnTo>
                  <a:lnTo>
                    <a:pt x="14811" y="18720"/>
                  </a:lnTo>
                  <a:lnTo>
                    <a:pt x="11109" y="18720"/>
                  </a:lnTo>
                  <a:lnTo>
                    <a:pt x="11109" y="15360"/>
                  </a:lnTo>
                  <a:lnTo>
                    <a:pt x="7406" y="12480"/>
                  </a:lnTo>
                  <a:lnTo>
                    <a:pt x="11109" y="12480"/>
                  </a:lnTo>
                  <a:lnTo>
                    <a:pt x="11109" y="7680"/>
                  </a:lnTo>
                  <a:lnTo>
                    <a:pt x="3703" y="7680"/>
                  </a:lnTo>
                  <a:lnTo>
                    <a:pt x="3703" y="4800"/>
                  </a:lnTo>
                  <a:lnTo>
                    <a:pt x="0" y="19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3" name="Freeform 1485"/>
            <p:cNvSpPr/>
            <p:nvPr/>
          </p:nvSpPr>
          <p:spPr>
            <a:xfrm>
              <a:off x="6824754" y="2307016"/>
              <a:ext cx="12702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47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5247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4" name="Freeform 1486"/>
            <p:cNvSpPr/>
            <p:nvPr/>
          </p:nvSpPr>
          <p:spPr>
            <a:xfrm>
              <a:off x="7634713" y="2255074"/>
              <a:ext cx="2201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1631" y="21600"/>
                  </a:lnTo>
                  <a:lnTo>
                    <a:pt x="11631" y="0"/>
                  </a:lnTo>
                  <a:lnTo>
                    <a:pt x="0" y="0"/>
                  </a:lnTo>
                  <a:lnTo>
                    <a:pt x="11631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05" name="Line 1487"/>
            <p:cNvSpPr/>
            <p:nvPr/>
          </p:nvSpPr>
          <p:spPr>
            <a:xfrm>
              <a:off x="7684250" y="2235891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1708" name="Freeform 1488"/>
            <p:cNvGrpSpPr/>
            <p:nvPr/>
          </p:nvGrpSpPr>
          <p:grpSpPr>
            <a:xfrm>
              <a:off x="7736328" y="2265071"/>
              <a:ext cx="10165" cy="23712"/>
              <a:chOff x="0" y="0"/>
              <a:chExt cx="10164" cy="23711"/>
            </a:xfrm>
          </p:grpSpPr>
          <p:sp>
            <p:nvSpPr>
              <p:cNvPr id="1706" name="Linje"/>
              <p:cNvSpPr/>
              <p:nvPr/>
            </p:nvSpPr>
            <p:spPr>
              <a:xfrm flipV="1">
                <a:off x="0" y="0"/>
                <a:ext cx="10165" cy="2371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07" name="Linje"/>
              <p:cNvSpPr/>
              <p:nvPr/>
            </p:nvSpPr>
            <p:spPr>
              <a:xfrm flipH="1">
                <a:off x="0" y="0"/>
                <a:ext cx="10165" cy="2371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09" name="Freeform 1489"/>
            <p:cNvSpPr/>
            <p:nvPr/>
          </p:nvSpPr>
          <p:spPr>
            <a:xfrm flipH="1">
              <a:off x="7754535" y="2328901"/>
              <a:ext cx="12702" cy="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10" name="Freeform 1490"/>
            <p:cNvSpPr/>
            <p:nvPr/>
          </p:nvSpPr>
          <p:spPr>
            <a:xfrm>
              <a:off x="7763849" y="23590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11" name="Rectangle 1491"/>
            <p:cNvSpPr/>
            <p:nvPr/>
          </p:nvSpPr>
          <p:spPr>
            <a:xfrm>
              <a:off x="7794334" y="2513098"/>
              <a:ext cx="12702" cy="12768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12" name="Freeform 1492"/>
            <p:cNvSpPr/>
            <p:nvPr/>
          </p:nvSpPr>
          <p:spPr>
            <a:xfrm flipH="1">
              <a:off x="7813811" y="2562338"/>
              <a:ext cx="12702" cy="2"/>
            </a:xfrm>
            <a:prstGeom prst="line">
              <a:avLst/>
            </a:prstGeom>
            <a:noFill/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1715" name="Freeform 1493"/>
            <p:cNvGrpSpPr/>
            <p:nvPr/>
          </p:nvGrpSpPr>
          <p:grpSpPr>
            <a:xfrm>
              <a:off x="7834556" y="2585168"/>
              <a:ext cx="12701" cy="12703"/>
              <a:chOff x="0" y="0"/>
              <a:chExt cx="12700" cy="12702"/>
            </a:xfrm>
          </p:grpSpPr>
          <p:sp>
            <p:nvSpPr>
              <p:cNvPr id="1713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4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16" name="Freeform 1494"/>
            <p:cNvSpPr/>
            <p:nvPr/>
          </p:nvSpPr>
          <p:spPr>
            <a:xfrm>
              <a:off x="7863772" y="2604284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19" name="Freeform 1495"/>
            <p:cNvGrpSpPr/>
            <p:nvPr/>
          </p:nvGrpSpPr>
          <p:grpSpPr>
            <a:xfrm>
              <a:off x="7693988" y="2419208"/>
              <a:ext cx="12701" cy="12703"/>
              <a:chOff x="0" y="0"/>
              <a:chExt cx="12700" cy="12702"/>
            </a:xfrm>
          </p:grpSpPr>
          <p:sp>
            <p:nvSpPr>
              <p:cNvPr id="1717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8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952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22" name="Freeform 1496"/>
            <p:cNvGrpSpPr/>
            <p:nvPr/>
          </p:nvGrpSpPr>
          <p:grpSpPr>
            <a:xfrm>
              <a:off x="7693988" y="2419208"/>
              <a:ext cx="12701" cy="12703"/>
              <a:chOff x="0" y="0"/>
              <a:chExt cx="12700" cy="12702"/>
            </a:xfrm>
          </p:grpSpPr>
          <p:sp>
            <p:nvSpPr>
              <p:cNvPr id="1720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1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23" name="Freeform 1497"/>
            <p:cNvSpPr/>
            <p:nvPr/>
          </p:nvSpPr>
          <p:spPr>
            <a:xfrm>
              <a:off x="7704574" y="2368145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24" name="Freeform 1498"/>
            <p:cNvSpPr/>
            <p:nvPr/>
          </p:nvSpPr>
          <p:spPr>
            <a:xfrm>
              <a:off x="7675783" y="23170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27" name="Freeform 1499"/>
            <p:cNvGrpSpPr/>
            <p:nvPr/>
          </p:nvGrpSpPr>
          <p:grpSpPr>
            <a:xfrm>
              <a:off x="7665621" y="2307016"/>
              <a:ext cx="12703" cy="12701"/>
              <a:chOff x="0" y="0"/>
              <a:chExt cx="12702" cy="12700"/>
            </a:xfrm>
          </p:grpSpPr>
          <p:sp>
            <p:nvSpPr>
              <p:cNvPr id="1725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6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28" name="Freeform 1500"/>
            <p:cNvSpPr/>
            <p:nvPr/>
          </p:nvSpPr>
          <p:spPr>
            <a:xfrm>
              <a:off x="7260853" y="2317080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31" name="Freeform 1501"/>
            <p:cNvGrpSpPr/>
            <p:nvPr/>
          </p:nvGrpSpPr>
          <p:grpSpPr>
            <a:xfrm>
              <a:off x="6955582" y="2224070"/>
              <a:ext cx="12701" cy="12703"/>
              <a:chOff x="0" y="0"/>
              <a:chExt cx="12700" cy="12702"/>
            </a:xfrm>
          </p:grpSpPr>
          <p:sp>
            <p:nvSpPr>
              <p:cNvPr id="1729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0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34" name="Freeform 1502"/>
            <p:cNvGrpSpPr/>
            <p:nvPr/>
          </p:nvGrpSpPr>
          <p:grpSpPr>
            <a:xfrm>
              <a:off x="7063972" y="2110999"/>
              <a:ext cx="12701" cy="12703"/>
              <a:chOff x="0" y="0"/>
              <a:chExt cx="12700" cy="12702"/>
            </a:xfrm>
          </p:grpSpPr>
          <p:sp>
            <p:nvSpPr>
              <p:cNvPr id="1732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3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35" name="Freeform 1503"/>
            <p:cNvSpPr/>
            <p:nvPr/>
          </p:nvSpPr>
          <p:spPr>
            <a:xfrm>
              <a:off x="7191415" y="2337141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38" name="Freeform 1504"/>
            <p:cNvGrpSpPr/>
            <p:nvPr/>
          </p:nvGrpSpPr>
          <p:grpSpPr>
            <a:xfrm>
              <a:off x="7209621" y="2276958"/>
              <a:ext cx="12701" cy="12703"/>
              <a:chOff x="0" y="0"/>
              <a:chExt cx="12700" cy="12702"/>
            </a:xfrm>
          </p:grpSpPr>
          <p:sp>
            <p:nvSpPr>
              <p:cNvPr id="1736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7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39" name="Freeform 1505"/>
            <p:cNvSpPr/>
            <p:nvPr/>
          </p:nvSpPr>
          <p:spPr>
            <a:xfrm>
              <a:off x="7250692" y="22769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0" name="Freeform 1507"/>
            <p:cNvSpPr/>
            <p:nvPr/>
          </p:nvSpPr>
          <p:spPr>
            <a:xfrm>
              <a:off x="7309967" y="23772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1" name="Freeform 1509"/>
            <p:cNvSpPr/>
            <p:nvPr/>
          </p:nvSpPr>
          <p:spPr>
            <a:xfrm>
              <a:off x="7616507" y="2183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2" name="Freeform 1510"/>
            <p:cNvSpPr/>
            <p:nvPr/>
          </p:nvSpPr>
          <p:spPr>
            <a:xfrm>
              <a:off x="7854880" y="3136813"/>
              <a:ext cx="3895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35" y="11631"/>
                  </a:lnTo>
                  <a:lnTo>
                    <a:pt x="11270" y="11631"/>
                  </a:lnTo>
                  <a:lnTo>
                    <a:pt x="11270" y="0"/>
                  </a:lnTo>
                  <a:lnTo>
                    <a:pt x="21600" y="0"/>
                  </a:lnTo>
                  <a:lnTo>
                    <a:pt x="21600" y="11631"/>
                  </a:lnTo>
                  <a:lnTo>
                    <a:pt x="1596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3" name="Freeform 1511"/>
            <p:cNvSpPr/>
            <p:nvPr/>
          </p:nvSpPr>
          <p:spPr>
            <a:xfrm>
              <a:off x="7854880" y="3136813"/>
              <a:ext cx="3895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35" y="11631"/>
                  </a:lnTo>
                  <a:lnTo>
                    <a:pt x="11270" y="11631"/>
                  </a:lnTo>
                  <a:lnTo>
                    <a:pt x="11270" y="0"/>
                  </a:lnTo>
                  <a:lnTo>
                    <a:pt x="21600" y="0"/>
                  </a:lnTo>
                  <a:lnTo>
                    <a:pt x="21600" y="11631"/>
                  </a:lnTo>
                  <a:lnTo>
                    <a:pt x="1596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4" name="Freeform 1512"/>
            <p:cNvSpPr/>
            <p:nvPr/>
          </p:nvSpPr>
          <p:spPr>
            <a:xfrm>
              <a:off x="7844718" y="3118575"/>
              <a:ext cx="30487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7624"/>
                  </a:lnTo>
                  <a:lnTo>
                    <a:pt x="14400" y="7624"/>
                  </a:lnTo>
                  <a:lnTo>
                    <a:pt x="14400" y="0"/>
                  </a:lnTo>
                  <a:lnTo>
                    <a:pt x="21600" y="0"/>
                  </a:lnTo>
                  <a:lnTo>
                    <a:pt x="21600" y="12706"/>
                  </a:lnTo>
                  <a:lnTo>
                    <a:pt x="14400" y="12706"/>
                  </a:lnTo>
                  <a:lnTo>
                    <a:pt x="72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5" name="Freeform 1513"/>
            <p:cNvSpPr/>
            <p:nvPr/>
          </p:nvSpPr>
          <p:spPr>
            <a:xfrm>
              <a:off x="7844718" y="3118575"/>
              <a:ext cx="30487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7624"/>
                  </a:lnTo>
                  <a:lnTo>
                    <a:pt x="14400" y="7624"/>
                  </a:lnTo>
                  <a:lnTo>
                    <a:pt x="14400" y="0"/>
                  </a:lnTo>
                  <a:lnTo>
                    <a:pt x="21600" y="0"/>
                  </a:lnTo>
                  <a:lnTo>
                    <a:pt x="21600" y="12706"/>
                  </a:lnTo>
                  <a:lnTo>
                    <a:pt x="14400" y="12706"/>
                  </a:lnTo>
                  <a:lnTo>
                    <a:pt x="72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46" name="Freeform 1514"/>
            <p:cNvSpPr/>
            <p:nvPr/>
          </p:nvSpPr>
          <p:spPr>
            <a:xfrm>
              <a:off x="7923047" y="3117697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49" name="Freeform 1515"/>
            <p:cNvGrpSpPr/>
            <p:nvPr/>
          </p:nvGrpSpPr>
          <p:grpSpPr>
            <a:xfrm>
              <a:off x="7923047" y="3107633"/>
              <a:ext cx="12703" cy="12701"/>
              <a:chOff x="0" y="0"/>
              <a:chExt cx="12702" cy="12700"/>
            </a:xfrm>
          </p:grpSpPr>
          <p:sp>
            <p:nvSpPr>
              <p:cNvPr id="1747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8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52" name="Freeform 1516"/>
            <p:cNvGrpSpPr/>
            <p:nvPr/>
          </p:nvGrpSpPr>
          <p:grpSpPr>
            <a:xfrm>
              <a:off x="7953108" y="3126815"/>
              <a:ext cx="12701" cy="12703"/>
              <a:chOff x="0" y="0"/>
              <a:chExt cx="12700" cy="12702"/>
            </a:xfrm>
          </p:grpSpPr>
          <p:sp>
            <p:nvSpPr>
              <p:cNvPr id="1750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1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55" name="Freeform 1517"/>
            <p:cNvGrpSpPr/>
            <p:nvPr/>
          </p:nvGrpSpPr>
          <p:grpSpPr>
            <a:xfrm>
              <a:off x="7882854" y="3106754"/>
              <a:ext cx="11797" cy="12703"/>
              <a:chOff x="0" y="0"/>
              <a:chExt cx="11796" cy="12702"/>
            </a:xfrm>
          </p:grpSpPr>
          <p:sp>
            <p:nvSpPr>
              <p:cNvPr id="1753" name="Linje"/>
              <p:cNvSpPr/>
              <p:nvPr/>
            </p:nvSpPr>
            <p:spPr>
              <a:xfrm flipV="1">
                <a:off x="0" y="0"/>
                <a:ext cx="11797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4" name="Linje"/>
              <p:cNvSpPr/>
              <p:nvPr/>
            </p:nvSpPr>
            <p:spPr>
              <a:xfrm flipH="1">
                <a:off x="0" y="0"/>
                <a:ext cx="11797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56" name="Freeform 1518"/>
            <p:cNvSpPr/>
            <p:nvPr/>
          </p:nvSpPr>
          <p:spPr>
            <a:xfrm>
              <a:off x="7902724" y="31067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57" name="Line 1519"/>
            <p:cNvSpPr/>
            <p:nvPr/>
          </p:nvSpPr>
          <p:spPr>
            <a:xfrm flipH="1">
              <a:off x="7942947" y="3178758"/>
              <a:ext cx="10163" cy="21886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58" name="Freeform 1520"/>
            <p:cNvSpPr/>
            <p:nvPr/>
          </p:nvSpPr>
          <p:spPr>
            <a:xfrm>
              <a:off x="7597454" y="3047449"/>
              <a:ext cx="30486" cy="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618"/>
                  </a:moveTo>
                  <a:lnTo>
                    <a:pt x="7200" y="6545"/>
                  </a:lnTo>
                  <a:lnTo>
                    <a:pt x="0" y="6545"/>
                  </a:lnTo>
                  <a:lnTo>
                    <a:pt x="0" y="10473"/>
                  </a:lnTo>
                  <a:lnTo>
                    <a:pt x="7200" y="10473"/>
                  </a:lnTo>
                  <a:lnTo>
                    <a:pt x="7200" y="15055"/>
                  </a:lnTo>
                  <a:lnTo>
                    <a:pt x="14400" y="15055"/>
                  </a:lnTo>
                  <a:lnTo>
                    <a:pt x="14400" y="21600"/>
                  </a:lnTo>
                  <a:lnTo>
                    <a:pt x="21600" y="21600"/>
                  </a:lnTo>
                  <a:lnTo>
                    <a:pt x="21600" y="2618"/>
                  </a:lnTo>
                  <a:lnTo>
                    <a:pt x="7200" y="2618"/>
                  </a:lnTo>
                  <a:lnTo>
                    <a:pt x="7200" y="0"/>
                  </a:lnTo>
                  <a:lnTo>
                    <a:pt x="7200" y="261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59" name="Freeform 1521"/>
            <p:cNvSpPr/>
            <p:nvPr/>
          </p:nvSpPr>
          <p:spPr>
            <a:xfrm>
              <a:off x="7597454" y="3047449"/>
              <a:ext cx="30486" cy="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618"/>
                  </a:moveTo>
                  <a:lnTo>
                    <a:pt x="7200" y="6545"/>
                  </a:lnTo>
                  <a:lnTo>
                    <a:pt x="0" y="6545"/>
                  </a:lnTo>
                  <a:lnTo>
                    <a:pt x="0" y="10473"/>
                  </a:lnTo>
                  <a:lnTo>
                    <a:pt x="7200" y="10473"/>
                  </a:lnTo>
                  <a:lnTo>
                    <a:pt x="7200" y="15055"/>
                  </a:lnTo>
                  <a:lnTo>
                    <a:pt x="14400" y="15055"/>
                  </a:lnTo>
                  <a:lnTo>
                    <a:pt x="14400" y="21600"/>
                  </a:lnTo>
                  <a:lnTo>
                    <a:pt x="21600" y="21600"/>
                  </a:lnTo>
                  <a:lnTo>
                    <a:pt x="21600" y="2618"/>
                  </a:lnTo>
                  <a:lnTo>
                    <a:pt x="7200" y="2618"/>
                  </a:lnTo>
                  <a:lnTo>
                    <a:pt x="7200" y="0"/>
                  </a:lnTo>
                  <a:lnTo>
                    <a:pt x="7200" y="261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62" name="Freeform 1522"/>
            <p:cNvGrpSpPr/>
            <p:nvPr/>
          </p:nvGrpSpPr>
          <p:grpSpPr>
            <a:xfrm>
              <a:off x="7606346" y="2923436"/>
              <a:ext cx="12703" cy="12701"/>
              <a:chOff x="0" y="0"/>
              <a:chExt cx="12702" cy="12700"/>
            </a:xfrm>
          </p:grpSpPr>
          <p:sp>
            <p:nvSpPr>
              <p:cNvPr id="1760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1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63" name="Freeform 1523"/>
            <p:cNvSpPr/>
            <p:nvPr/>
          </p:nvSpPr>
          <p:spPr>
            <a:xfrm>
              <a:off x="7606346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64" name="Freeform 1524"/>
            <p:cNvSpPr/>
            <p:nvPr/>
          </p:nvSpPr>
          <p:spPr>
            <a:xfrm>
              <a:off x="7606346" y="2902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67" name="Freeform 1525"/>
            <p:cNvGrpSpPr/>
            <p:nvPr/>
          </p:nvGrpSpPr>
          <p:grpSpPr>
            <a:xfrm>
              <a:off x="7617777" y="3004625"/>
              <a:ext cx="12701" cy="12703"/>
              <a:chOff x="0" y="0"/>
              <a:chExt cx="12700" cy="12702"/>
            </a:xfrm>
          </p:grpSpPr>
          <p:sp>
            <p:nvSpPr>
              <p:cNvPr id="1765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6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70" name="Freeform 1526"/>
            <p:cNvGrpSpPr/>
            <p:nvPr/>
          </p:nvGrpSpPr>
          <p:grpSpPr>
            <a:xfrm>
              <a:off x="7616507" y="2941673"/>
              <a:ext cx="12703" cy="12701"/>
              <a:chOff x="0" y="0"/>
              <a:chExt cx="12702" cy="12700"/>
            </a:xfrm>
          </p:grpSpPr>
          <p:sp>
            <p:nvSpPr>
              <p:cNvPr id="1768" name="Linje"/>
              <p:cNvSpPr/>
              <p:nvPr/>
            </p:nvSpPr>
            <p:spPr>
              <a:xfrm flipH="1" flipV="1"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9" name="Linje"/>
              <p:cNvSpPr/>
              <p:nvPr/>
            </p:nvSpPr>
            <p:spPr>
              <a:xfrm>
                <a:off x="0" y="0"/>
                <a:ext cx="12703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71" name="Freeform 1527"/>
            <p:cNvSpPr/>
            <p:nvPr/>
          </p:nvSpPr>
          <p:spPr>
            <a:xfrm>
              <a:off x="7624975" y="31486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2" name="Line 1528"/>
            <p:cNvSpPr/>
            <p:nvPr/>
          </p:nvSpPr>
          <p:spPr>
            <a:xfrm>
              <a:off x="8119503" y="3016447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73" name="Freeform 1530"/>
            <p:cNvSpPr/>
            <p:nvPr/>
          </p:nvSpPr>
          <p:spPr>
            <a:xfrm>
              <a:off x="7941677" y="2911615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4" name="Freeform 1531"/>
            <p:cNvSpPr/>
            <p:nvPr/>
          </p:nvSpPr>
          <p:spPr>
            <a:xfrm>
              <a:off x="7941677" y="2911615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5" name="Freeform 1532"/>
            <p:cNvSpPr/>
            <p:nvPr/>
          </p:nvSpPr>
          <p:spPr>
            <a:xfrm>
              <a:off x="7923047" y="28186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6" name="Freeform 1533"/>
            <p:cNvSpPr/>
            <p:nvPr/>
          </p:nvSpPr>
          <p:spPr>
            <a:xfrm>
              <a:off x="7923047" y="28186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7" name="Freeform 1534"/>
            <p:cNvSpPr/>
            <p:nvPr/>
          </p:nvSpPr>
          <p:spPr>
            <a:xfrm>
              <a:off x="7478902" y="2841369"/>
              <a:ext cx="20325" cy="5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69"/>
                  </a:moveTo>
                  <a:lnTo>
                    <a:pt x="0" y="8938"/>
                  </a:lnTo>
                  <a:lnTo>
                    <a:pt x="10800" y="11917"/>
                  </a:lnTo>
                  <a:lnTo>
                    <a:pt x="10800" y="16386"/>
                  </a:lnTo>
                  <a:lnTo>
                    <a:pt x="21600" y="16386"/>
                  </a:lnTo>
                  <a:lnTo>
                    <a:pt x="21600" y="21600"/>
                  </a:lnTo>
                  <a:lnTo>
                    <a:pt x="21600" y="16386"/>
                  </a:lnTo>
                  <a:lnTo>
                    <a:pt x="10800" y="11917"/>
                  </a:lnTo>
                  <a:lnTo>
                    <a:pt x="10800" y="0"/>
                  </a:lnTo>
                  <a:lnTo>
                    <a:pt x="0" y="0"/>
                  </a:lnTo>
                  <a:lnTo>
                    <a:pt x="0" y="4469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8" name="Freeform 1535"/>
            <p:cNvSpPr/>
            <p:nvPr/>
          </p:nvSpPr>
          <p:spPr>
            <a:xfrm>
              <a:off x="7489064" y="2905199"/>
              <a:ext cx="2709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8100" y="8640"/>
                  </a:lnTo>
                  <a:lnTo>
                    <a:pt x="8100" y="21600"/>
                  </a:lnTo>
                  <a:lnTo>
                    <a:pt x="21600" y="21600"/>
                  </a:lnTo>
                  <a:lnTo>
                    <a:pt x="16200" y="8640"/>
                  </a:lnTo>
                  <a:lnTo>
                    <a:pt x="16200" y="0"/>
                  </a:lnTo>
                  <a:lnTo>
                    <a:pt x="0" y="0"/>
                  </a:lnTo>
                  <a:lnTo>
                    <a:pt x="0" y="864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79" name="Freeform 1536"/>
            <p:cNvSpPr/>
            <p:nvPr/>
          </p:nvSpPr>
          <p:spPr>
            <a:xfrm>
              <a:off x="7489064" y="2905199"/>
              <a:ext cx="27099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8100" y="8640"/>
                  </a:lnTo>
                  <a:lnTo>
                    <a:pt x="8100" y="21600"/>
                  </a:lnTo>
                  <a:lnTo>
                    <a:pt x="21600" y="21600"/>
                  </a:lnTo>
                  <a:lnTo>
                    <a:pt x="16200" y="8640"/>
                  </a:lnTo>
                  <a:lnTo>
                    <a:pt x="16200" y="0"/>
                  </a:lnTo>
                  <a:lnTo>
                    <a:pt x="0" y="0"/>
                  </a:lnTo>
                  <a:lnTo>
                    <a:pt x="0" y="864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782" name="Freeform 1537"/>
            <p:cNvGrpSpPr/>
            <p:nvPr/>
          </p:nvGrpSpPr>
          <p:grpSpPr>
            <a:xfrm>
              <a:off x="7450111" y="2940794"/>
              <a:ext cx="16939" cy="12703"/>
              <a:chOff x="0" y="0"/>
              <a:chExt cx="16938" cy="12702"/>
            </a:xfrm>
          </p:grpSpPr>
          <p:sp>
            <p:nvSpPr>
              <p:cNvPr id="1780" name="Linje"/>
              <p:cNvSpPr/>
              <p:nvPr/>
            </p:nvSpPr>
            <p:spPr>
              <a:xfrm>
                <a:off x="-1" y="-1"/>
                <a:ext cx="1694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640" y="21600"/>
                    </a:lnTo>
                    <a:lnTo>
                      <a:pt x="864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81" name="Linje"/>
              <p:cNvSpPr/>
              <p:nvPr/>
            </p:nvSpPr>
            <p:spPr>
              <a:xfrm>
                <a:off x="-1" y="-1"/>
                <a:ext cx="1694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640" y="0"/>
                    </a:lnTo>
                    <a:lnTo>
                      <a:pt x="864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3" name="Freeform 1538"/>
            <p:cNvSpPr/>
            <p:nvPr/>
          </p:nvSpPr>
          <p:spPr>
            <a:xfrm>
              <a:off x="7380674" y="2810365"/>
              <a:ext cx="2709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3500" y="15965"/>
                  </a:lnTo>
                  <a:lnTo>
                    <a:pt x="13500" y="9391"/>
                  </a:lnTo>
                  <a:lnTo>
                    <a:pt x="8100" y="9391"/>
                  </a:lnTo>
                  <a:lnTo>
                    <a:pt x="8100" y="5635"/>
                  </a:lnTo>
                  <a:lnTo>
                    <a:pt x="0" y="0"/>
                  </a:lnTo>
                  <a:lnTo>
                    <a:pt x="0" y="15965"/>
                  </a:lnTo>
                  <a:lnTo>
                    <a:pt x="8100" y="15965"/>
                  </a:lnTo>
                  <a:lnTo>
                    <a:pt x="810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4" name="Freeform 1539"/>
            <p:cNvSpPr/>
            <p:nvPr/>
          </p:nvSpPr>
          <p:spPr>
            <a:xfrm>
              <a:off x="7380674" y="2810365"/>
              <a:ext cx="27099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3500" y="15965"/>
                  </a:lnTo>
                  <a:lnTo>
                    <a:pt x="13500" y="9391"/>
                  </a:lnTo>
                  <a:lnTo>
                    <a:pt x="8100" y="9391"/>
                  </a:lnTo>
                  <a:lnTo>
                    <a:pt x="8100" y="5635"/>
                  </a:lnTo>
                  <a:lnTo>
                    <a:pt x="0" y="0"/>
                  </a:lnTo>
                  <a:lnTo>
                    <a:pt x="0" y="15965"/>
                  </a:lnTo>
                  <a:lnTo>
                    <a:pt x="8100" y="15965"/>
                  </a:lnTo>
                  <a:lnTo>
                    <a:pt x="810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5" name="Freeform 1540"/>
            <p:cNvSpPr/>
            <p:nvPr/>
          </p:nvSpPr>
          <p:spPr>
            <a:xfrm>
              <a:off x="7429787" y="2810365"/>
              <a:ext cx="37262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21600"/>
                  </a:moveTo>
                  <a:lnTo>
                    <a:pt x="21600" y="21600"/>
                  </a:lnTo>
                  <a:lnTo>
                    <a:pt x="21600" y="15965"/>
                  </a:lnTo>
                  <a:lnTo>
                    <a:pt x="15709" y="15965"/>
                  </a:lnTo>
                  <a:lnTo>
                    <a:pt x="15709" y="9391"/>
                  </a:lnTo>
                  <a:lnTo>
                    <a:pt x="11782" y="9391"/>
                  </a:lnTo>
                  <a:lnTo>
                    <a:pt x="5891" y="5635"/>
                  </a:lnTo>
                  <a:lnTo>
                    <a:pt x="5891" y="0"/>
                  </a:lnTo>
                  <a:lnTo>
                    <a:pt x="0" y="0"/>
                  </a:lnTo>
                  <a:lnTo>
                    <a:pt x="5891" y="5635"/>
                  </a:lnTo>
                  <a:lnTo>
                    <a:pt x="5891" y="15965"/>
                  </a:lnTo>
                  <a:lnTo>
                    <a:pt x="11782" y="15965"/>
                  </a:lnTo>
                  <a:lnTo>
                    <a:pt x="11782" y="21600"/>
                  </a:lnTo>
                  <a:lnTo>
                    <a:pt x="15709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6" name="Freeform 1541"/>
            <p:cNvSpPr/>
            <p:nvPr/>
          </p:nvSpPr>
          <p:spPr>
            <a:xfrm>
              <a:off x="7429787" y="2810365"/>
              <a:ext cx="37262" cy="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21600"/>
                  </a:moveTo>
                  <a:lnTo>
                    <a:pt x="21600" y="21600"/>
                  </a:lnTo>
                  <a:lnTo>
                    <a:pt x="21600" y="15965"/>
                  </a:lnTo>
                  <a:lnTo>
                    <a:pt x="15709" y="15965"/>
                  </a:lnTo>
                  <a:lnTo>
                    <a:pt x="15709" y="9391"/>
                  </a:lnTo>
                  <a:lnTo>
                    <a:pt x="11782" y="9391"/>
                  </a:lnTo>
                  <a:lnTo>
                    <a:pt x="5891" y="5635"/>
                  </a:lnTo>
                  <a:lnTo>
                    <a:pt x="5891" y="0"/>
                  </a:lnTo>
                  <a:lnTo>
                    <a:pt x="0" y="0"/>
                  </a:lnTo>
                  <a:lnTo>
                    <a:pt x="5891" y="5635"/>
                  </a:lnTo>
                  <a:lnTo>
                    <a:pt x="5891" y="15965"/>
                  </a:lnTo>
                  <a:lnTo>
                    <a:pt x="11782" y="15965"/>
                  </a:lnTo>
                  <a:lnTo>
                    <a:pt x="11782" y="21600"/>
                  </a:lnTo>
                  <a:lnTo>
                    <a:pt x="15709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7" name="Freeform 1542"/>
            <p:cNvSpPr/>
            <p:nvPr/>
          </p:nvSpPr>
          <p:spPr>
            <a:xfrm>
              <a:off x="7450111" y="2870548"/>
              <a:ext cx="28793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969"/>
                  </a:lnTo>
                  <a:lnTo>
                    <a:pt x="5082" y="9969"/>
                  </a:lnTo>
                  <a:lnTo>
                    <a:pt x="5082" y="21600"/>
                  </a:lnTo>
                  <a:lnTo>
                    <a:pt x="21600" y="21600"/>
                  </a:lnTo>
                  <a:lnTo>
                    <a:pt x="21600" y="9969"/>
                  </a:lnTo>
                  <a:lnTo>
                    <a:pt x="12706" y="9969"/>
                  </a:lnTo>
                  <a:lnTo>
                    <a:pt x="127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8" name="Freeform 1543"/>
            <p:cNvSpPr/>
            <p:nvPr/>
          </p:nvSpPr>
          <p:spPr>
            <a:xfrm>
              <a:off x="7450111" y="2870548"/>
              <a:ext cx="28793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969"/>
                  </a:lnTo>
                  <a:lnTo>
                    <a:pt x="5082" y="9969"/>
                  </a:lnTo>
                  <a:lnTo>
                    <a:pt x="5082" y="21600"/>
                  </a:lnTo>
                  <a:lnTo>
                    <a:pt x="21600" y="21600"/>
                  </a:lnTo>
                  <a:lnTo>
                    <a:pt x="21600" y="9969"/>
                  </a:lnTo>
                  <a:lnTo>
                    <a:pt x="12706" y="9969"/>
                  </a:lnTo>
                  <a:lnTo>
                    <a:pt x="127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89" name="Rectangle 1544"/>
            <p:cNvSpPr/>
            <p:nvPr/>
          </p:nvSpPr>
          <p:spPr>
            <a:xfrm>
              <a:off x="7438680" y="2857816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0" name="Rectangle 1545"/>
            <p:cNvSpPr/>
            <p:nvPr/>
          </p:nvSpPr>
          <p:spPr>
            <a:xfrm>
              <a:off x="7438680" y="2857816"/>
              <a:ext cx="12702" cy="12702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1" name="Freeform 1546"/>
            <p:cNvSpPr/>
            <p:nvPr/>
          </p:nvSpPr>
          <p:spPr>
            <a:xfrm>
              <a:off x="7370512" y="2781185"/>
              <a:ext cx="2710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21600" y="21600"/>
                  </a:lnTo>
                  <a:lnTo>
                    <a:pt x="21600" y="13500"/>
                  </a:lnTo>
                  <a:lnTo>
                    <a:pt x="810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2" name="Freeform 1547"/>
            <p:cNvSpPr/>
            <p:nvPr/>
          </p:nvSpPr>
          <p:spPr>
            <a:xfrm>
              <a:off x="7370512" y="2781185"/>
              <a:ext cx="27100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0" y="13500"/>
                  </a:lnTo>
                  <a:lnTo>
                    <a:pt x="8100" y="13500"/>
                  </a:lnTo>
                  <a:lnTo>
                    <a:pt x="8100" y="21600"/>
                  </a:lnTo>
                  <a:lnTo>
                    <a:pt x="21600" y="21600"/>
                  </a:lnTo>
                  <a:lnTo>
                    <a:pt x="21600" y="13500"/>
                  </a:lnTo>
                  <a:lnTo>
                    <a:pt x="8100" y="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3" name="Freeform 1548"/>
            <p:cNvSpPr/>
            <p:nvPr/>
          </p:nvSpPr>
          <p:spPr>
            <a:xfrm>
              <a:off x="7338334" y="2739240"/>
              <a:ext cx="32180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779" y="17131"/>
                  </a:lnTo>
                  <a:lnTo>
                    <a:pt x="14779" y="12662"/>
                  </a:lnTo>
                  <a:lnTo>
                    <a:pt x="6821" y="7448"/>
                  </a:lnTo>
                  <a:lnTo>
                    <a:pt x="6821" y="4469"/>
                  </a:lnTo>
                  <a:lnTo>
                    <a:pt x="0" y="0"/>
                  </a:lnTo>
                  <a:lnTo>
                    <a:pt x="0" y="17131"/>
                  </a:lnTo>
                  <a:lnTo>
                    <a:pt x="682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4" name="Freeform 1549"/>
            <p:cNvSpPr/>
            <p:nvPr/>
          </p:nvSpPr>
          <p:spPr>
            <a:xfrm>
              <a:off x="7338334" y="2739240"/>
              <a:ext cx="32180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779" y="17131"/>
                  </a:lnTo>
                  <a:lnTo>
                    <a:pt x="14779" y="12662"/>
                  </a:lnTo>
                  <a:lnTo>
                    <a:pt x="6821" y="7448"/>
                  </a:lnTo>
                  <a:lnTo>
                    <a:pt x="6821" y="4469"/>
                  </a:lnTo>
                  <a:lnTo>
                    <a:pt x="0" y="0"/>
                  </a:lnTo>
                  <a:lnTo>
                    <a:pt x="0" y="17131"/>
                  </a:lnTo>
                  <a:lnTo>
                    <a:pt x="682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5" name="Freeform 1550"/>
            <p:cNvSpPr/>
            <p:nvPr/>
          </p:nvSpPr>
          <p:spPr>
            <a:xfrm>
              <a:off x="7182523" y="2637111"/>
              <a:ext cx="106699" cy="13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0"/>
                  </a:moveTo>
                  <a:lnTo>
                    <a:pt x="12000" y="1479"/>
                  </a:lnTo>
                  <a:lnTo>
                    <a:pt x="14057" y="1479"/>
                  </a:lnTo>
                  <a:lnTo>
                    <a:pt x="19543" y="6214"/>
                  </a:lnTo>
                  <a:lnTo>
                    <a:pt x="19543" y="7989"/>
                  </a:lnTo>
                  <a:lnTo>
                    <a:pt x="21600" y="9764"/>
                  </a:lnTo>
                  <a:lnTo>
                    <a:pt x="21600" y="13019"/>
                  </a:lnTo>
                  <a:lnTo>
                    <a:pt x="19543" y="14795"/>
                  </a:lnTo>
                  <a:lnTo>
                    <a:pt x="19543" y="16570"/>
                  </a:lnTo>
                  <a:lnTo>
                    <a:pt x="16114" y="19529"/>
                  </a:lnTo>
                  <a:lnTo>
                    <a:pt x="12000" y="21600"/>
                  </a:lnTo>
                  <a:lnTo>
                    <a:pt x="4114" y="21600"/>
                  </a:lnTo>
                  <a:lnTo>
                    <a:pt x="2057" y="19529"/>
                  </a:lnTo>
                  <a:lnTo>
                    <a:pt x="0" y="19529"/>
                  </a:lnTo>
                  <a:lnTo>
                    <a:pt x="0" y="18345"/>
                  </a:lnTo>
                  <a:lnTo>
                    <a:pt x="2057" y="18345"/>
                  </a:lnTo>
                  <a:lnTo>
                    <a:pt x="2057" y="16570"/>
                  </a:lnTo>
                  <a:lnTo>
                    <a:pt x="4114" y="16570"/>
                  </a:lnTo>
                  <a:lnTo>
                    <a:pt x="4114" y="18345"/>
                  </a:lnTo>
                  <a:lnTo>
                    <a:pt x="5486" y="18345"/>
                  </a:lnTo>
                  <a:lnTo>
                    <a:pt x="5486" y="16570"/>
                  </a:lnTo>
                  <a:lnTo>
                    <a:pt x="9600" y="16570"/>
                  </a:lnTo>
                  <a:lnTo>
                    <a:pt x="9600" y="14795"/>
                  </a:lnTo>
                  <a:lnTo>
                    <a:pt x="14057" y="14795"/>
                  </a:lnTo>
                  <a:lnTo>
                    <a:pt x="16114" y="13019"/>
                  </a:lnTo>
                  <a:lnTo>
                    <a:pt x="19543" y="9764"/>
                  </a:lnTo>
                  <a:lnTo>
                    <a:pt x="19543" y="7989"/>
                  </a:lnTo>
                  <a:lnTo>
                    <a:pt x="18171" y="7989"/>
                  </a:lnTo>
                  <a:lnTo>
                    <a:pt x="18171" y="6214"/>
                  </a:lnTo>
                  <a:lnTo>
                    <a:pt x="16114" y="6214"/>
                  </a:lnTo>
                  <a:lnTo>
                    <a:pt x="16114" y="5030"/>
                  </a:lnTo>
                  <a:lnTo>
                    <a:pt x="12000" y="5030"/>
                  </a:lnTo>
                  <a:lnTo>
                    <a:pt x="12000" y="1479"/>
                  </a:lnTo>
                  <a:lnTo>
                    <a:pt x="7543" y="1479"/>
                  </a:lnTo>
                  <a:lnTo>
                    <a:pt x="9600" y="0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6" name="Freeform 1551"/>
            <p:cNvSpPr/>
            <p:nvPr/>
          </p:nvSpPr>
          <p:spPr>
            <a:xfrm>
              <a:off x="7182523" y="2637111"/>
              <a:ext cx="106699" cy="13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0"/>
                  </a:moveTo>
                  <a:lnTo>
                    <a:pt x="12000" y="1479"/>
                  </a:lnTo>
                  <a:lnTo>
                    <a:pt x="14057" y="1479"/>
                  </a:lnTo>
                  <a:lnTo>
                    <a:pt x="19543" y="6214"/>
                  </a:lnTo>
                  <a:lnTo>
                    <a:pt x="19543" y="7989"/>
                  </a:lnTo>
                  <a:lnTo>
                    <a:pt x="21600" y="9764"/>
                  </a:lnTo>
                  <a:lnTo>
                    <a:pt x="21600" y="13019"/>
                  </a:lnTo>
                  <a:lnTo>
                    <a:pt x="19543" y="14795"/>
                  </a:lnTo>
                  <a:lnTo>
                    <a:pt x="19543" y="16570"/>
                  </a:lnTo>
                  <a:lnTo>
                    <a:pt x="16114" y="19529"/>
                  </a:lnTo>
                  <a:lnTo>
                    <a:pt x="12000" y="21600"/>
                  </a:lnTo>
                  <a:lnTo>
                    <a:pt x="4114" y="21600"/>
                  </a:lnTo>
                  <a:lnTo>
                    <a:pt x="2057" y="19529"/>
                  </a:lnTo>
                  <a:lnTo>
                    <a:pt x="0" y="19529"/>
                  </a:lnTo>
                  <a:lnTo>
                    <a:pt x="0" y="18345"/>
                  </a:lnTo>
                  <a:lnTo>
                    <a:pt x="2057" y="18345"/>
                  </a:lnTo>
                  <a:lnTo>
                    <a:pt x="2057" y="16570"/>
                  </a:lnTo>
                  <a:lnTo>
                    <a:pt x="4114" y="16570"/>
                  </a:lnTo>
                  <a:lnTo>
                    <a:pt x="4114" y="18345"/>
                  </a:lnTo>
                  <a:lnTo>
                    <a:pt x="5486" y="18345"/>
                  </a:lnTo>
                  <a:lnTo>
                    <a:pt x="5486" y="16570"/>
                  </a:lnTo>
                  <a:lnTo>
                    <a:pt x="9600" y="16570"/>
                  </a:lnTo>
                  <a:lnTo>
                    <a:pt x="9600" y="14795"/>
                  </a:lnTo>
                  <a:lnTo>
                    <a:pt x="14057" y="14795"/>
                  </a:lnTo>
                  <a:lnTo>
                    <a:pt x="16114" y="13019"/>
                  </a:lnTo>
                  <a:lnTo>
                    <a:pt x="19543" y="9764"/>
                  </a:lnTo>
                  <a:lnTo>
                    <a:pt x="19543" y="7989"/>
                  </a:lnTo>
                  <a:lnTo>
                    <a:pt x="18171" y="7989"/>
                  </a:lnTo>
                  <a:lnTo>
                    <a:pt x="18171" y="6214"/>
                  </a:lnTo>
                  <a:lnTo>
                    <a:pt x="16114" y="6214"/>
                  </a:lnTo>
                  <a:lnTo>
                    <a:pt x="16114" y="5030"/>
                  </a:lnTo>
                  <a:lnTo>
                    <a:pt x="12000" y="5030"/>
                  </a:lnTo>
                  <a:lnTo>
                    <a:pt x="12000" y="1479"/>
                  </a:lnTo>
                  <a:lnTo>
                    <a:pt x="7543" y="1479"/>
                  </a:lnTo>
                  <a:lnTo>
                    <a:pt x="9600" y="0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7" name="Freeform 1552"/>
            <p:cNvSpPr/>
            <p:nvPr/>
          </p:nvSpPr>
          <p:spPr>
            <a:xfrm>
              <a:off x="7133409" y="2625290"/>
              <a:ext cx="2710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81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8" name="Freeform 1553"/>
            <p:cNvSpPr/>
            <p:nvPr/>
          </p:nvSpPr>
          <p:spPr>
            <a:xfrm>
              <a:off x="7133409" y="2625290"/>
              <a:ext cx="2710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81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801" name="Freeform 1554"/>
            <p:cNvGrpSpPr/>
            <p:nvPr/>
          </p:nvGrpSpPr>
          <p:grpSpPr>
            <a:xfrm>
              <a:off x="7074133" y="2604284"/>
              <a:ext cx="16939" cy="12701"/>
              <a:chOff x="0" y="0"/>
              <a:chExt cx="16938" cy="12700"/>
            </a:xfrm>
          </p:grpSpPr>
          <p:sp>
            <p:nvSpPr>
              <p:cNvPr id="1799" name="Linje"/>
              <p:cNvSpPr/>
              <p:nvPr/>
            </p:nvSpPr>
            <p:spPr>
              <a:xfrm>
                <a:off x="0" y="0"/>
                <a:ext cx="16939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Linje"/>
              <p:cNvSpPr/>
              <p:nvPr/>
            </p:nvSpPr>
            <p:spPr>
              <a:xfrm flipH="1" flipV="1">
                <a:off x="0" y="0"/>
                <a:ext cx="16939" cy="12701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02" name="Freeform 1555"/>
            <p:cNvSpPr/>
            <p:nvPr/>
          </p:nvSpPr>
          <p:spPr>
            <a:xfrm>
              <a:off x="7309967" y="26143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3" name="Freeform 1556"/>
            <p:cNvSpPr/>
            <p:nvPr/>
          </p:nvSpPr>
          <p:spPr>
            <a:xfrm>
              <a:off x="6518635" y="2235891"/>
              <a:ext cx="118554" cy="1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" y="15508"/>
                  </a:moveTo>
                  <a:lnTo>
                    <a:pt x="0" y="14123"/>
                  </a:lnTo>
                  <a:lnTo>
                    <a:pt x="0" y="10800"/>
                  </a:lnTo>
                  <a:lnTo>
                    <a:pt x="1851" y="9692"/>
                  </a:lnTo>
                  <a:lnTo>
                    <a:pt x="4011" y="8031"/>
                  </a:lnTo>
                  <a:lnTo>
                    <a:pt x="5246" y="8031"/>
                  </a:lnTo>
                  <a:lnTo>
                    <a:pt x="5246" y="6369"/>
                  </a:lnTo>
                  <a:lnTo>
                    <a:pt x="7097" y="6369"/>
                  </a:lnTo>
                  <a:lnTo>
                    <a:pt x="7097" y="8031"/>
                  </a:lnTo>
                  <a:lnTo>
                    <a:pt x="8949" y="8031"/>
                  </a:lnTo>
                  <a:lnTo>
                    <a:pt x="8949" y="9692"/>
                  </a:lnTo>
                  <a:lnTo>
                    <a:pt x="12651" y="6369"/>
                  </a:lnTo>
                  <a:lnTo>
                    <a:pt x="12651" y="4431"/>
                  </a:lnTo>
                  <a:lnTo>
                    <a:pt x="14811" y="4431"/>
                  </a:lnTo>
                  <a:lnTo>
                    <a:pt x="14811" y="1662"/>
                  </a:lnTo>
                  <a:lnTo>
                    <a:pt x="16046" y="0"/>
                  </a:lnTo>
                  <a:lnTo>
                    <a:pt x="17897" y="0"/>
                  </a:lnTo>
                  <a:lnTo>
                    <a:pt x="17897" y="4431"/>
                  </a:lnTo>
                  <a:lnTo>
                    <a:pt x="19749" y="4431"/>
                  </a:lnTo>
                  <a:lnTo>
                    <a:pt x="19749" y="6369"/>
                  </a:lnTo>
                  <a:lnTo>
                    <a:pt x="17897" y="6369"/>
                  </a:lnTo>
                  <a:lnTo>
                    <a:pt x="17897" y="8031"/>
                  </a:lnTo>
                  <a:lnTo>
                    <a:pt x="19749" y="8031"/>
                  </a:lnTo>
                  <a:lnTo>
                    <a:pt x="19749" y="14123"/>
                  </a:lnTo>
                  <a:lnTo>
                    <a:pt x="21600" y="14123"/>
                  </a:lnTo>
                  <a:lnTo>
                    <a:pt x="19749" y="18831"/>
                  </a:lnTo>
                  <a:lnTo>
                    <a:pt x="19749" y="15508"/>
                  </a:lnTo>
                  <a:lnTo>
                    <a:pt x="17897" y="15508"/>
                  </a:lnTo>
                  <a:lnTo>
                    <a:pt x="16046" y="14123"/>
                  </a:lnTo>
                  <a:lnTo>
                    <a:pt x="16046" y="17169"/>
                  </a:lnTo>
                  <a:lnTo>
                    <a:pt x="14811" y="17169"/>
                  </a:lnTo>
                  <a:lnTo>
                    <a:pt x="14811" y="21600"/>
                  </a:lnTo>
                  <a:lnTo>
                    <a:pt x="10800" y="21600"/>
                  </a:lnTo>
                  <a:lnTo>
                    <a:pt x="8949" y="20492"/>
                  </a:lnTo>
                  <a:lnTo>
                    <a:pt x="8949" y="18831"/>
                  </a:lnTo>
                  <a:lnTo>
                    <a:pt x="7097" y="17169"/>
                  </a:lnTo>
                  <a:lnTo>
                    <a:pt x="7097" y="15508"/>
                  </a:lnTo>
                  <a:lnTo>
                    <a:pt x="8949" y="15508"/>
                  </a:lnTo>
                  <a:lnTo>
                    <a:pt x="8949" y="14123"/>
                  </a:lnTo>
                  <a:lnTo>
                    <a:pt x="7097" y="12462"/>
                  </a:lnTo>
                  <a:lnTo>
                    <a:pt x="1851" y="12462"/>
                  </a:lnTo>
                  <a:lnTo>
                    <a:pt x="1851" y="1550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4" name="Freeform 1557"/>
            <p:cNvSpPr/>
            <p:nvPr/>
          </p:nvSpPr>
          <p:spPr>
            <a:xfrm>
              <a:off x="6518635" y="2235891"/>
              <a:ext cx="118554" cy="1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" y="15508"/>
                  </a:moveTo>
                  <a:lnTo>
                    <a:pt x="0" y="14123"/>
                  </a:lnTo>
                  <a:lnTo>
                    <a:pt x="0" y="10800"/>
                  </a:lnTo>
                  <a:lnTo>
                    <a:pt x="1851" y="9692"/>
                  </a:lnTo>
                  <a:lnTo>
                    <a:pt x="4011" y="8031"/>
                  </a:lnTo>
                  <a:lnTo>
                    <a:pt x="5246" y="8031"/>
                  </a:lnTo>
                  <a:lnTo>
                    <a:pt x="5246" y="6369"/>
                  </a:lnTo>
                  <a:lnTo>
                    <a:pt x="7097" y="6369"/>
                  </a:lnTo>
                  <a:lnTo>
                    <a:pt x="7097" y="8031"/>
                  </a:lnTo>
                  <a:lnTo>
                    <a:pt x="8949" y="8031"/>
                  </a:lnTo>
                  <a:lnTo>
                    <a:pt x="8949" y="9692"/>
                  </a:lnTo>
                  <a:lnTo>
                    <a:pt x="12651" y="6369"/>
                  </a:lnTo>
                  <a:lnTo>
                    <a:pt x="12651" y="4431"/>
                  </a:lnTo>
                  <a:lnTo>
                    <a:pt x="14811" y="4431"/>
                  </a:lnTo>
                  <a:lnTo>
                    <a:pt x="14811" y="1662"/>
                  </a:lnTo>
                  <a:lnTo>
                    <a:pt x="16046" y="0"/>
                  </a:lnTo>
                  <a:lnTo>
                    <a:pt x="17897" y="0"/>
                  </a:lnTo>
                  <a:lnTo>
                    <a:pt x="17897" y="4431"/>
                  </a:lnTo>
                  <a:lnTo>
                    <a:pt x="19749" y="4431"/>
                  </a:lnTo>
                  <a:lnTo>
                    <a:pt x="19749" y="6369"/>
                  </a:lnTo>
                  <a:lnTo>
                    <a:pt x="17897" y="6369"/>
                  </a:lnTo>
                  <a:lnTo>
                    <a:pt x="17897" y="8031"/>
                  </a:lnTo>
                  <a:lnTo>
                    <a:pt x="19749" y="8031"/>
                  </a:lnTo>
                  <a:lnTo>
                    <a:pt x="19749" y="14123"/>
                  </a:lnTo>
                  <a:lnTo>
                    <a:pt x="21600" y="14123"/>
                  </a:lnTo>
                  <a:lnTo>
                    <a:pt x="19749" y="18831"/>
                  </a:lnTo>
                  <a:lnTo>
                    <a:pt x="19749" y="15508"/>
                  </a:lnTo>
                  <a:lnTo>
                    <a:pt x="17897" y="15508"/>
                  </a:lnTo>
                  <a:lnTo>
                    <a:pt x="16046" y="14123"/>
                  </a:lnTo>
                  <a:lnTo>
                    <a:pt x="16046" y="17169"/>
                  </a:lnTo>
                  <a:lnTo>
                    <a:pt x="14811" y="17169"/>
                  </a:lnTo>
                  <a:lnTo>
                    <a:pt x="14811" y="21600"/>
                  </a:lnTo>
                  <a:lnTo>
                    <a:pt x="10800" y="21600"/>
                  </a:lnTo>
                  <a:lnTo>
                    <a:pt x="8949" y="20492"/>
                  </a:lnTo>
                  <a:lnTo>
                    <a:pt x="8949" y="18831"/>
                  </a:lnTo>
                  <a:lnTo>
                    <a:pt x="7097" y="17169"/>
                  </a:lnTo>
                  <a:lnTo>
                    <a:pt x="7097" y="15508"/>
                  </a:lnTo>
                  <a:lnTo>
                    <a:pt x="8949" y="15508"/>
                  </a:lnTo>
                  <a:lnTo>
                    <a:pt x="8949" y="14123"/>
                  </a:lnTo>
                  <a:lnTo>
                    <a:pt x="7097" y="12462"/>
                  </a:lnTo>
                  <a:lnTo>
                    <a:pt x="1851" y="12462"/>
                  </a:lnTo>
                  <a:lnTo>
                    <a:pt x="1851" y="1550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5" name="Freeform 1558"/>
            <p:cNvSpPr/>
            <p:nvPr/>
          </p:nvSpPr>
          <p:spPr>
            <a:xfrm>
              <a:off x="6428875" y="1949565"/>
              <a:ext cx="69440" cy="16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1" y="0"/>
                  </a:moveTo>
                  <a:lnTo>
                    <a:pt x="9483" y="0"/>
                  </a:lnTo>
                  <a:lnTo>
                    <a:pt x="9483" y="1213"/>
                  </a:lnTo>
                  <a:lnTo>
                    <a:pt x="16332" y="1213"/>
                  </a:lnTo>
                  <a:lnTo>
                    <a:pt x="16332" y="2670"/>
                  </a:lnTo>
                  <a:lnTo>
                    <a:pt x="18439" y="2670"/>
                  </a:lnTo>
                  <a:lnTo>
                    <a:pt x="18439" y="5582"/>
                  </a:lnTo>
                  <a:lnTo>
                    <a:pt x="21600" y="6553"/>
                  </a:lnTo>
                  <a:lnTo>
                    <a:pt x="21600" y="9708"/>
                  </a:lnTo>
                  <a:lnTo>
                    <a:pt x="18439" y="9708"/>
                  </a:lnTo>
                  <a:lnTo>
                    <a:pt x="18439" y="11164"/>
                  </a:lnTo>
                  <a:lnTo>
                    <a:pt x="16332" y="12135"/>
                  </a:lnTo>
                  <a:lnTo>
                    <a:pt x="16332" y="16018"/>
                  </a:lnTo>
                  <a:lnTo>
                    <a:pt x="18439" y="16018"/>
                  </a:lnTo>
                  <a:lnTo>
                    <a:pt x="18439" y="20629"/>
                  </a:lnTo>
                  <a:lnTo>
                    <a:pt x="21600" y="20629"/>
                  </a:lnTo>
                  <a:lnTo>
                    <a:pt x="18439" y="20629"/>
                  </a:lnTo>
                  <a:lnTo>
                    <a:pt x="18439" y="21600"/>
                  </a:lnTo>
                  <a:lnTo>
                    <a:pt x="12644" y="21600"/>
                  </a:lnTo>
                  <a:lnTo>
                    <a:pt x="12644" y="20629"/>
                  </a:lnTo>
                  <a:lnTo>
                    <a:pt x="9483" y="20629"/>
                  </a:lnTo>
                  <a:lnTo>
                    <a:pt x="12644" y="20629"/>
                  </a:lnTo>
                  <a:lnTo>
                    <a:pt x="12644" y="19173"/>
                  </a:lnTo>
                  <a:lnTo>
                    <a:pt x="9483" y="17717"/>
                  </a:lnTo>
                  <a:lnTo>
                    <a:pt x="6322" y="17717"/>
                  </a:lnTo>
                  <a:lnTo>
                    <a:pt x="3161" y="16018"/>
                  </a:lnTo>
                  <a:lnTo>
                    <a:pt x="3161" y="15047"/>
                  </a:lnTo>
                  <a:lnTo>
                    <a:pt x="0" y="15047"/>
                  </a:lnTo>
                  <a:lnTo>
                    <a:pt x="0" y="9708"/>
                  </a:lnTo>
                  <a:lnTo>
                    <a:pt x="6322" y="9708"/>
                  </a:lnTo>
                  <a:lnTo>
                    <a:pt x="6322" y="1213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6" name="Freeform 1559"/>
            <p:cNvSpPr/>
            <p:nvPr/>
          </p:nvSpPr>
          <p:spPr>
            <a:xfrm>
              <a:off x="6428875" y="1949565"/>
              <a:ext cx="69440" cy="16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1" y="0"/>
                  </a:moveTo>
                  <a:lnTo>
                    <a:pt x="9483" y="0"/>
                  </a:lnTo>
                  <a:lnTo>
                    <a:pt x="9483" y="1213"/>
                  </a:lnTo>
                  <a:lnTo>
                    <a:pt x="16332" y="1213"/>
                  </a:lnTo>
                  <a:lnTo>
                    <a:pt x="16332" y="2670"/>
                  </a:lnTo>
                  <a:lnTo>
                    <a:pt x="18439" y="2670"/>
                  </a:lnTo>
                  <a:lnTo>
                    <a:pt x="18439" y="5582"/>
                  </a:lnTo>
                  <a:lnTo>
                    <a:pt x="21600" y="6553"/>
                  </a:lnTo>
                  <a:lnTo>
                    <a:pt x="21600" y="9708"/>
                  </a:lnTo>
                  <a:lnTo>
                    <a:pt x="18439" y="9708"/>
                  </a:lnTo>
                  <a:lnTo>
                    <a:pt x="18439" y="11164"/>
                  </a:lnTo>
                  <a:lnTo>
                    <a:pt x="16332" y="12135"/>
                  </a:lnTo>
                  <a:lnTo>
                    <a:pt x="16332" y="16018"/>
                  </a:lnTo>
                  <a:lnTo>
                    <a:pt x="18439" y="16018"/>
                  </a:lnTo>
                  <a:lnTo>
                    <a:pt x="18439" y="20629"/>
                  </a:lnTo>
                  <a:lnTo>
                    <a:pt x="21600" y="20629"/>
                  </a:lnTo>
                  <a:lnTo>
                    <a:pt x="18439" y="20629"/>
                  </a:lnTo>
                  <a:lnTo>
                    <a:pt x="18439" y="21600"/>
                  </a:lnTo>
                  <a:lnTo>
                    <a:pt x="12644" y="21600"/>
                  </a:lnTo>
                  <a:lnTo>
                    <a:pt x="12644" y="20629"/>
                  </a:lnTo>
                  <a:lnTo>
                    <a:pt x="9483" y="20629"/>
                  </a:lnTo>
                  <a:lnTo>
                    <a:pt x="12644" y="20629"/>
                  </a:lnTo>
                  <a:lnTo>
                    <a:pt x="12644" y="19173"/>
                  </a:lnTo>
                  <a:lnTo>
                    <a:pt x="9483" y="17717"/>
                  </a:lnTo>
                  <a:lnTo>
                    <a:pt x="6322" y="17717"/>
                  </a:lnTo>
                  <a:lnTo>
                    <a:pt x="3161" y="16018"/>
                  </a:lnTo>
                  <a:lnTo>
                    <a:pt x="3161" y="15047"/>
                  </a:lnTo>
                  <a:lnTo>
                    <a:pt x="0" y="15047"/>
                  </a:lnTo>
                  <a:lnTo>
                    <a:pt x="0" y="9708"/>
                  </a:lnTo>
                  <a:lnTo>
                    <a:pt x="6322" y="9708"/>
                  </a:lnTo>
                  <a:lnTo>
                    <a:pt x="6322" y="1213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7" name="Freeform 1560"/>
            <p:cNvSpPr/>
            <p:nvPr/>
          </p:nvSpPr>
          <p:spPr>
            <a:xfrm>
              <a:off x="6518635" y="2206712"/>
              <a:ext cx="28794" cy="5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18" y="21600"/>
                  </a:moveTo>
                  <a:lnTo>
                    <a:pt x="21600" y="18900"/>
                  </a:lnTo>
                  <a:lnTo>
                    <a:pt x="21600" y="6750"/>
                  </a:lnTo>
                  <a:lnTo>
                    <a:pt x="16518" y="4050"/>
                  </a:lnTo>
                  <a:lnTo>
                    <a:pt x="16518" y="0"/>
                  </a:lnTo>
                  <a:lnTo>
                    <a:pt x="7624" y="0"/>
                  </a:lnTo>
                  <a:lnTo>
                    <a:pt x="7624" y="10800"/>
                  </a:lnTo>
                  <a:lnTo>
                    <a:pt x="0" y="10800"/>
                  </a:lnTo>
                  <a:lnTo>
                    <a:pt x="0" y="18900"/>
                  </a:lnTo>
                  <a:lnTo>
                    <a:pt x="7624" y="18900"/>
                  </a:lnTo>
                  <a:lnTo>
                    <a:pt x="7624" y="21600"/>
                  </a:lnTo>
                  <a:lnTo>
                    <a:pt x="16518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8" name="Freeform 1561"/>
            <p:cNvSpPr/>
            <p:nvPr/>
          </p:nvSpPr>
          <p:spPr>
            <a:xfrm>
              <a:off x="6518635" y="2206712"/>
              <a:ext cx="28794" cy="5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18" y="21600"/>
                  </a:moveTo>
                  <a:lnTo>
                    <a:pt x="21600" y="18900"/>
                  </a:lnTo>
                  <a:lnTo>
                    <a:pt x="21600" y="6750"/>
                  </a:lnTo>
                  <a:lnTo>
                    <a:pt x="16518" y="4050"/>
                  </a:lnTo>
                  <a:lnTo>
                    <a:pt x="16518" y="0"/>
                  </a:lnTo>
                  <a:lnTo>
                    <a:pt x="7624" y="0"/>
                  </a:lnTo>
                  <a:lnTo>
                    <a:pt x="7624" y="10800"/>
                  </a:lnTo>
                  <a:lnTo>
                    <a:pt x="0" y="10800"/>
                  </a:lnTo>
                  <a:lnTo>
                    <a:pt x="0" y="18900"/>
                  </a:lnTo>
                  <a:lnTo>
                    <a:pt x="7624" y="18900"/>
                  </a:lnTo>
                  <a:lnTo>
                    <a:pt x="7624" y="21600"/>
                  </a:lnTo>
                  <a:lnTo>
                    <a:pt x="16518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09" name="Freeform 1562"/>
            <p:cNvSpPr/>
            <p:nvPr/>
          </p:nvSpPr>
          <p:spPr>
            <a:xfrm>
              <a:off x="6557588" y="2153823"/>
              <a:ext cx="42343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69"/>
                  </a:moveTo>
                  <a:lnTo>
                    <a:pt x="5184" y="8938"/>
                  </a:lnTo>
                  <a:lnTo>
                    <a:pt x="10368" y="8938"/>
                  </a:lnTo>
                  <a:lnTo>
                    <a:pt x="10368" y="13407"/>
                  </a:lnTo>
                  <a:lnTo>
                    <a:pt x="15552" y="13407"/>
                  </a:lnTo>
                  <a:lnTo>
                    <a:pt x="15552" y="21600"/>
                  </a:lnTo>
                  <a:lnTo>
                    <a:pt x="21600" y="21600"/>
                  </a:lnTo>
                  <a:lnTo>
                    <a:pt x="21600" y="4469"/>
                  </a:lnTo>
                  <a:lnTo>
                    <a:pt x="15552" y="0"/>
                  </a:lnTo>
                  <a:lnTo>
                    <a:pt x="5184" y="0"/>
                  </a:lnTo>
                  <a:lnTo>
                    <a:pt x="5184" y="4469"/>
                  </a:lnTo>
                  <a:lnTo>
                    <a:pt x="0" y="446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0" name="Freeform 1563"/>
            <p:cNvSpPr/>
            <p:nvPr/>
          </p:nvSpPr>
          <p:spPr>
            <a:xfrm>
              <a:off x="6557588" y="2153823"/>
              <a:ext cx="42343" cy="5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69"/>
                  </a:moveTo>
                  <a:lnTo>
                    <a:pt x="5184" y="8938"/>
                  </a:lnTo>
                  <a:lnTo>
                    <a:pt x="10368" y="8938"/>
                  </a:lnTo>
                  <a:lnTo>
                    <a:pt x="10368" y="13407"/>
                  </a:lnTo>
                  <a:lnTo>
                    <a:pt x="15552" y="13407"/>
                  </a:lnTo>
                  <a:lnTo>
                    <a:pt x="15552" y="21600"/>
                  </a:lnTo>
                  <a:lnTo>
                    <a:pt x="21600" y="21600"/>
                  </a:lnTo>
                  <a:lnTo>
                    <a:pt x="21600" y="4469"/>
                  </a:lnTo>
                  <a:lnTo>
                    <a:pt x="15552" y="0"/>
                  </a:lnTo>
                  <a:lnTo>
                    <a:pt x="5184" y="0"/>
                  </a:lnTo>
                  <a:lnTo>
                    <a:pt x="5184" y="4469"/>
                  </a:lnTo>
                  <a:lnTo>
                    <a:pt x="0" y="4469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813" name="Freeform 1564"/>
            <p:cNvGrpSpPr/>
            <p:nvPr/>
          </p:nvGrpSpPr>
          <p:grpSpPr>
            <a:xfrm>
              <a:off x="6528797" y="2121941"/>
              <a:ext cx="12701" cy="12703"/>
              <a:chOff x="0" y="0"/>
              <a:chExt cx="12700" cy="12702"/>
            </a:xfrm>
          </p:grpSpPr>
          <p:sp>
            <p:nvSpPr>
              <p:cNvPr id="1811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4" name="Freeform 1565"/>
            <p:cNvSpPr/>
            <p:nvPr/>
          </p:nvSpPr>
          <p:spPr>
            <a:xfrm>
              <a:off x="6498312" y="2104583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5" name="Freeform 1566"/>
            <p:cNvSpPr/>
            <p:nvPr/>
          </p:nvSpPr>
          <p:spPr>
            <a:xfrm>
              <a:off x="6498312" y="2104583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6" name="Freeform 1567"/>
            <p:cNvSpPr/>
            <p:nvPr/>
          </p:nvSpPr>
          <p:spPr>
            <a:xfrm>
              <a:off x="6556319" y="2224949"/>
              <a:ext cx="1270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0" y="108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7" name="Freeform 1568"/>
            <p:cNvSpPr/>
            <p:nvPr/>
          </p:nvSpPr>
          <p:spPr>
            <a:xfrm>
              <a:off x="6546157" y="21438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8" name="Freeform 1569"/>
            <p:cNvSpPr/>
            <p:nvPr/>
          </p:nvSpPr>
          <p:spPr>
            <a:xfrm>
              <a:off x="6498312" y="2348084"/>
              <a:ext cx="3048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7200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19" name="Freeform 1570"/>
            <p:cNvSpPr/>
            <p:nvPr/>
          </p:nvSpPr>
          <p:spPr>
            <a:xfrm>
              <a:off x="6447929" y="24192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0" name="Line 1571"/>
            <p:cNvSpPr/>
            <p:nvPr/>
          </p:nvSpPr>
          <p:spPr>
            <a:xfrm flipH="1">
              <a:off x="6469100" y="2401850"/>
              <a:ext cx="12702" cy="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21" name="Freeform 1572"/>
            <p:cNvSpPr/>
            <p:nvPr/>
          </p:nvSpPr>
          <p:spPr>
            <a:xfrm>
              <a:off x="6481376" y="2368145"/>
              <a:ext cx="169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2" name="Freeform 1573"/>
            <p:cNvSpPr/>
            <p:nvPr/>
          </p:nvSpPr>
          <p:spPr>
            <a:xfrm>
              <a:off x="6400084" y="2206712"/>
              <a:ext cx="49116" cy="9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235"/>
                  </a:lnTo>
                  <a:lnTo>
                    <a:pt x="17131" y="6776"/>
                  </a:lnTo>
                  <a:lnTo>
                    <a:pt x="17131" y="9318"/>
                  </a:lnTo>
                  <a:lnTo>
                    <a:pt x="9683" y="13553"/>
                  </a:lnTo>
                  <a:lnTo>
                    <a:pt x="4469" y="19059"/>
                  </a:lnTo>
                  <a:lnTo>
                    <a:pt x="0" y="19059"/>
                  </a:lnTo>
                  <a:lnTo>
                    <a:pt x="0" y="21600"/>
                  </a:lnTo>
                  <a:lnTo>
                    <a:pt x="0" y="13553"/>
                  </a:lnTo>
                  <a:lnTo>
                    <a:pt x="4469" y="13553"/>
                  </a:lnTo>
                  <a:lnTo>
                    <a:pt x="9683" y="9318"/>
                  </a:lnTo>
                  <a:lnTo>
                    <a:pt x="9683" y="6776"/>
                  </a:lnTo>
                  <a:lnTo>
                    <a:pt x="12662" y="4235"/>
                  </a:lnTo>
                  <a:lnTo>
                    <a:pt x="12662" y="2541"/>
                  </a:lnTo>
                  <a:lnTo>
                    <a:pt x="17131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3" name="Freeform 1574"/>
            <p:cNvSpPr/>
            <p:nvPr/>
          </p:nvSpPr>
          <p:spPr>
            <a:xfrm>
              <a:off x="6400084" y="2206712"/>
              <a:ext cx="49116" cy="9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235"/>
                  </a:lnTo>
                  <a:lnTo>
                    <a:pt x="17131" y="6776"/>
                  </a:lnTo>
                  <a:lnTo>
                    <a:pt x="17131" y="9318"/>
                  </a:lnTo>
                  <a:lnTo>
                    <a:pt x="9683" y="13553"/>
                  </a:lnTo>
                  <a:lnTo>
                    <a:pt x="4469" y="19059"/>
                  </a:lnTo>
                  <a:lnTo>
                    <a:pt x="0" y="19059"/>
                  </a:lnTo>
                  <a:lnTo>
                    <a:pt x="0" y="21600"/>
                  </a:lnTo>
                  <a:lnTo>
                    <a:pt x="0" y="13553"/>
                  </a:lnTo>
                  <a:lnTo>
                    <a:pt x="4469" y="13553"/>
                  </a:lnTo>
                  <a:lnTo>
                    <a:pt x="9683" y="9318"/>
                  </a:lnTo>
                  <a:lnTo>
                    <a:pt x="9683" y="6776"/>
                  </a:lnTo>
                  <a:lnTo>
                    <a:pt x="12662" y="4235"/>
                  </a:lnTo>
                  <a:lnTo>
                    <a:pt x="12662" y="2541"/>
                  </a:lnTo>
                  <a:lnTo>
                    <a:pt x="17131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4" name="Freeform 1575"/>
            <p:cNvSpPr/>
            <p:nvPr/>
          </p:nvSpPr>
          <p:spPr>
            <a:xfrm>
              <a:off x="6459360" y="2122820"/>
              <a:ext cx="22019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518"/>
                  </a:moveTo>
                  <a:lnTo>
                    <a:pt x="21600" y="21600"/>
                  </a:lnTo>
                  <a:lnTo>
                    <a:pt x="9969" y="21600"/>
                  </a:lnTo>
                  <a:lnTo>
                    <a:pt x="9969" y="7624"/>
                  </a:lnTo>
                  <a:lnTo>
                    <a:pt x="0" y="7624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7624"/>
                  </a:lnTo>
                  <a:lnTo>
                    <a:pt x="21600" y="7624"/>
                  </a:lnTo>
                  <a:lnTo>
                    <a:pt x="21600" y="1651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5" name="Freeform 1576"/>
            <p:cNvSpPr/>
            <p:nvPr/>
          </p:nvSpPr>
          <p:spPr>
            <a:xfrm>
              <a:off x="6459360" y="2122820"/>
              <a:ext cx="22019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518"/>
                  </a:moveTo>
                  <a:lnTo>
                    <a:pt x="21600" y="21600"/>
                  </a:lnTo>
                  <a:lnTo>
                    <a:pt x="9969" y="21600"/>
                  </a:lnTo>
                  <a:lnTo>
                    <a:pt x="9969" y="7624"/>
                  </a:lnTo>
                  <a:lnTo>
                    <a:pt x="0" y="7624"/>
                  </a:lnTo>
                  <a:lnTo>
                    <a:pt x="0" y="0"/>
                  </a:lnTo>
                  <a:lnTo>
                    <a:pt x="9969" y="0"/>
                  </a:lnTo>
                  <a:lnTo>
                    <a:pt x="9969" y="7624"/>
                  </a:lnTo>
                  <a:lnTo>
                    <a:pt x="21600" y="7624"/>
                  </a:lnTo>
                  <a:lnTo>
                    <a:pt x="21600" y="16518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6" name="Freeform 1577"/>
            <p:cNvSpPr/>
            <p:nvPr/>
          </p:nvSpPr>
          <p:spPr>
            <a:xfrm>
              <a:off x="6498312" y="2186650"/>
              <a:ext cx="30487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200" y="21600"/>
                  </a:lnTo>
                  <a:lnTo>
                    <a:pt x="7200" y="13976"/>
                  </a:lnTo>
                  <a:lnTo>
                    <a:pt x="0" y="13976"/>
                  </a:lnTo>
                  <a:lnTo>
                    <a:pt x="0" y="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7" name="Freeform 1578"/>
            <p:cNvSpPr/>
            <p:nvPr/>
          </p:nvSpPr>
          <p:spPr>
            <a:xfrm>
              <a:off x="6498312" y="2186650"/>
              <a:ext cx="30487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200" y="21600"/>
                  </a:lnTo>
                  <a:lnTo>
                    <a:pt x="7200" y="13976"/>
                  </a:lnTo>
                  <a:lnTo>
                    <a:pt x="0" y="13976"/>
                  </a:lnTo>
                  <a:lnTo>
                    <a:pt x="0" y="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8" name="Freeform 1579"/>
            <p:cNvSpPr/>
            <p:nvPr/>
          </p:nvSpPr>
          <p:spPr>
            <a:xfrm>
              <a:off x="6557588" y="2193945"/>
              <a:ext cx="2032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800" y="0"/>
                  </a:lnTo>
                  <a:lnTo>
                    <a:pt x="0" y="11631"/>
                  </a:lnTo>
                  <a:lnTo>
                    <a:pt x="21600" y="1163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29" name="Freeform 1580"/>
            <p:cNvSpPr/>
            <p:nvPr/>
          </p:nvSpPr>
          <p:spPr>
            <a:xfrm>
              <a:off x="6557588" y="2193945"/>
              <a:ext cx="20325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800" y="0"/>
                  </a:lnTo>
                  <a:lnTo>
                    <a:pt x="0" y="11631"/>
                  </a:lnTo>
                  <a:lnTo>
                    <a:pt x="21600" y="1163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0" name="Freeform 1581"/>
            <p:cNvSpPr/>
            <p:nvPr/>
          </p:nvSpPr>
          <p:spPr>
            <a:xfrm>
              <a:off x="6528797" y="2153823"/>
              <a:ext cx="1863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374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3745" y="0"/>
                  </a:lnTo>
                  <a:lnTo>
                    <a:pt x="13745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1" name="Freeform 1582"/>
            <p:cNvSpPr/>
            <p:nvPr/>
          </p:nvSpPr>
          <p:spPr>
            <a:xfrm>
              <a:off x="6528797" y="2153823"/>
              <a:ext cx="18632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374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3745" y="0"/>
                  </a:lnTo>
                  <a:lnTo>
                    <a:pt x="13745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2" name="Freeform 1583"/>
            <p:cNvSpPr/>
            <p:nvPr/>
          </p:nvSpPr>
          <p:spPr>
            <a:xfrm>
              <a:off x="6497043" y="2153823"/>
              <a:ext cx="12702" cy="21887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3" name="Line 1584"/>
            <p:cNvSpPr/>
            <p:nvPr/>
          </p:nvSpPr>
          <p:spPr>
            <a:xfrm flipH="1" flipV="1">
              <a:off x="6546611" y="2205833"/>
              <a:ext cx="11796" cy="12702"/>
            </a:xfrm>
            <a:prstGeom prst="line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34" name="Freeform 1585"/>
            <p:cNvSpPr/>
            <p:nvPr/>
          </p:nvSpPr>
          <p:spPr>
            <a:xfrm>
              <a:off x="6864128" y="2614348"/>
              <a:ext cx="321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642" y="0"/>
                  </a:lnTo>
                  <a:lnTo>
                    <a:pt x="13642" y="21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5" name="Freeform 1586"/>
            <p:cNvSpPr/>
            <p:nvPr/>
          </p:nvSpPr>
          <p:spPr>
            <a:xfrm>
              <a:off x="6847192" y="2585168"/>
              <a:ext cx="2709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3500" y="0"/>
                  </a:lnTo>
                  <a:lnTo>
                    <a:pt x="0" y="2160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6" name="Freeform 1587"/>
            <p:cNvSpPr/>
            <p:nvPr/>
          </p:nvSpPr>
          <p:spPr>
            <a:xfrm>
              <a:off x="6606702" y="2615227"/>
              <a:ext cx="30487" cy="21886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7" name="Freeform 1588"/>
            <p:cNvSpPr/>
            <p:nvPr/>
          </p:nvSpPr>
          <p:spPr>
            <a:xfrm>
              <a:off x="6606702" y="2615227"/>
              <a:ext cx="30487" cy="21886"/>
            </a:xfrm>
            <a:prstGeom prst="rect">
              <a:avLst/>
            </a:pr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8" name="Freeform 1589"/>
            <p:cNvSpPr/>
            <p:nvPr/>
          </p:nvSpPr>
          <p:spPr>
            <a:xfrm>
              <a:off x="6723984" y="26252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39" name="Freeform 1590"/>
            <p:cNvSpPr/>
            <p:nvPr/>
          </p:nvSpPr>
          <p:spPr>
            <a:xfrm>
              <a:off x="6627025" y="2668114"/>
              <a:ext cx="32181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13500"/>
                  </a:lnTo>
                  <a:lnTo>
                    <a:pt x="6821" y="13500"/>
                  </a:lnTo>
                  <a:lnTo>
                    <a:pt x="6821" y="21600"/>
                  </a:lnTo>
                  <a:lnTo>
                    <a:pt x="21600" y="21600"/>
                  </a:lnTo>
                  <a:lnTo>
                    <a:pt x="21600" y="5400"/>
                  </a:lnTo>
                  <a:lnTo>
                    <a:pt x="6821" y="5400"/>
                  </a:lnTo>
                  <a:lnTo>
                    <a:pt x="6821" y="0"/>
                  </a:lnTo>
                  <a:lnTo>
                    <a:pt x="0" y="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0" name="Freeform 1591"/>
            <p:cNvSpPr/>
            <p:nvPr/>
          </p:nvSpPr>
          <p:spPr>
            <a:xfrm>
              <a:off x="6627025" y="2668114"/>
              <a:ext cx="32181" cy="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13500"/>
                  </a:lnTo>
                  <a:lnTo>
                    <a:pt x="6821" y="13500"/>
                  </a:lnTo>
                  <a:lnTo>
                    <a:pt x="6821" y="21600"/>
                  </a:lnTo>
                  <a:lnTo>
                    <a:pt x="21600" y="21600"/>
                  </a:lnTo>
                  <a:lnTo>
                    <a:pt x="21600" y="5400"/>
                  </a:lnTo>
                  <a:lnTo>
                    <a:pt x="6821" y="5400"/>
                  </a:lnTo>
                  <a:lnTo>
                    <a:pt x="6821" y="0"/>
                  </a:lnTo>
                  <a:lnTo>
                    <a:pt x="0" y="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1" name="Freeform 1592"/>
            <p:cNvSpPr/>
            <p:nvPr/>
          </p:nvSpPr>
          <p:spPr>
            <a:xfrm>
              <a:off x="6676140" y="2657172"/>
              <a:ext cx="69439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278" y="0"/>
                  </a:lnTo>
                  <a:lnTo>
                    <a:pt x="18439" y="8100"/>
                  </a:lnTo>
                  <a:lnTo>
                    <a:pt x="18439" y="13500"/>
                  </a:lnTo>
                  <a:lnTo>
                    <a:pt x="21600" y="21600"/>
                  </a:lnTo>
                  <a:lnTo>
                    <a:pt x="13171" y="21600"/>
                  </a:lnTo>
                  <a:lnTo>
                    <a:pt x="13171" y="13500"/>
                  </a:lnTo>
                  <a:lnTo>
                    <a:pt x="0" y="135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2" name="Freeform 1593"/>
            <p:cNvSpPr/>
            <p:nvPr/>
          </p:nvSpPr>
          <p:spPr>
            <a:xfrm>
              <a:off x="6676140" y="2657172"/>
              <a:ext cx="69439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278" y="0"/>
                  </a:lnTo>
                  <a:lnTo>
                    <a:pt x="18439" y="8100"/>
                  </a:lnTo>
                  <a:lnTo>
                    <a:pt x="18439" y="13500"/>
                  </a:lnTo>
                  <a:lnTo>
                    <a:pt x="21600" y="21600"/>
                  </a:lnTo>
                  <a:lnTo>
                    <a:pt x="13171" y="21600"/>
                  </a:lnTo>
                  <a:lnTo>
                    <a:pt x="13171" y="13500"/>
                  </a:lnTo>
                  <a:lnTo>
                    <a:pt x="0" y="135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3" name="Freeform 1594"/>
            <p:cNvSpPr/>
            <p:nvPr/>
          </p:nvSpPr>
          <p:spPr>
            <a:xfrm>
              <a:off x="6755738" y="2586047"/>
              <a:ext cx="81294" cy="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700" y="3927"/>
                  </a:lnTo>
                  <a:lnTo>
                    <a:pt x="5850" y="0"/>
                  </a:lnTo>
                  <a:lnTo>
                    <a:pt x="15750" y="0"/>
                  </a:lnTo>
                  <a:lnTo>
                    <a:pt x="18450" y="3927"/>
                  </a:lnTo>
                  <a:lnTo>
                    <a:pt x="18450" y="10473"/>
                  </a:lnTo>
                  <a:lnTo>
                    <a:pt x="21600" y="14400"/>
                  </a:lnTo>
                  <a:lnTo>
                    <a:pt x="21600" y="18327"/>
                  </a:lnTo>
                  <a:lnTo>
                    <a:pt x="18450" y="18327"/>
                  </a:lnTo>
                  <a:lnTo>
                    <a:pt x="18450" y="21600"/>
                  </a:lnTo>
                  <a:lnTo>
                    <a:pt x="13050" y="21600"/>
                  </a:lnTo>
                  <a:lnTo>
                    <a:pt x="13050" y="18327"/>
                  </a:lnTo>
                  <a:lnTo>
                    <a:pt x="5850" y="18327"/>
                  </a:lnTo>
                  <a:lnTo>
                    <a:pt x="5850" y="14400"/>
                  </a:lnTo>
                  <a:lnTo>
                    <a:pt x="2700" y="14400"/>
                  </a:lnTo>
                  <a:lnTo>
                    <a:pt x="2700" y="10473"/>
                  </a:lnTo>
                  <a:lnTo>
                    <a:pt x="0" y="10473"/>
                  </a:lnTo>
                  <a:lnTo>
                    <a:pt x="0" y="39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4" name="Freeform 1595"/>
            <p:cNvSpPr/>
            <p:nvPr/>
          </p:nvSpPr>
          <p:spPr>
            <a:xfrm>
              <a:off x="6755738" y="2586047"/>
              <a:ext cx="81294" cy="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700" y="3927"/>
                  </a:lnTo>
                  <a:lnTo>
                    <a:pt x="5850" y="0"/>
                  </a:lnTo>
                  <a:lnTo>
                    <a:pt x="15750" y="0"/>
                  </a:lnTo>
                  <a:lnTo>
                    <a:pt x="18450" y="3927"/>
                  </a:lnTo>
                  <a:lnTo>
                    <a:pt x="18450" y="10473"/>
                  </a:lnTo>
                  <a:lnTo>
                    <a:pt x="21600" y="14400"/>
                  </a:lnTo>
                  <a:lnTo>
                    <a:pt x="21600" y="18327"/>
                  </a:lnTo>
                  <a:lnTo>
                    <a:pt x="18450" y="18327"/>
                  </a:lnTo>
                  <a:lnTo>
                    <a:pt x="18450" y="21600"/>
                  </a:lnTo>
                  <a:lnTo>
                    <a:pt x="13050" y="21600"/>
                  </a:lnTo>
                  <a:lnTo>
                    <a:pt x="13050" y="18327"/>
                  </a:lnTo>
                  <a:lnTo>
                    <a:pt x="5850" y="18327"/>
                  </a:lnTo>
                  <a:lnTo>
                    <a:pt x="5850" y="14400"/>
                  </a:lnTo>
                  <a:lnTo>
                    <a:pt x="2700" y="14400"/>
                  </a:lnTo>
                  <a:lnTo>
                    <a:pt x="2700" y="10473"/>
                  </a:lnTo>
                  <a:lnTo>
                    <a:pt x="0" y="10473"/>
                  </a:lnTo>
                  <a:lnTo>
                    <a:pt x="0" y="3927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5" name="Freeform 1596"/>
            <p:cNvSpPr/>
            <p:nvPr/>
          </p:nvSpPr>
          <p:spPr>
            <a:xfrm>
              <a:off x="6659204" y="2513098"/>
              <a:ext cx="37261" cy="8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8783"/>
                  </a:lnTo>
                  <a:lnTo>
                    <a:pt x="3927" y="18783"/>
                  </a:lnTo>
                  <a:lnTo>
                    <a:pt x="9818" y="21600"/>
                  </a:lnTo>
                  <a:lnTo>
                    <a:pt x="9818" y="12678"/>
                  </a:lnTo>
                  <a:lnTo>
                    <a:pt x="15709" y="12678"/>
                  </a:lnTo>
                  <a:lnTo>
                    <a:pt x="15709" y="15496"/>
                  </a:lnTo>
                  <a:lnTo>
                    <a:pt x="21600" y="15496"/>
                  </a:lnTo>
                  <a:lnTo>
                    <a:pt x="21600" y="7983"/>
                  </a:lnTo>
                  <a:lnTo>
                    <a:pt x="15709" y="7983"/>
                  </a:lnTo>
                  <a:lnTo>
                    <a:pt x="15709" y="3287"/>
                  </a:lnTo>
                  <a:lnTo>
                    <a:pt x="9818" y="3287"/>
                  </a:lnTo>
                  <a:lnTo>
                    <a:pt x="9818" y="0"/>
                  </a:lnTo>
                  <a:lnTo>
                    <a:pt x="0" y="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6" name="Freeform 1597"/>
            <p:cNvSpPr/>
            <p:nvPr/>
          </p:nvSpPr>
          <p:spPr>
            <a:xfrm>
              <a:off x="6659204" y="2513098"/>
              <a:ext cx="37261" cy="8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8783"/>
                  </a:lnTo>
                  <a:lnTo>
                    <a:pt x="3927" y="18783"/>
                  </a:lnTo>
                  <a:lnTo>
                    <a:pt x="9818" y="21600"/>
                  </a:lnTo>
                  <a:lnTo>
                    <a:pt x="9818" y="12678"/>
                  </a:lnTo>
                  <a:lnTo>
                    <a:pt x="15709" y="12678"/>
                  </a:lnTo>
                  <a:lnTo>
                    <a:pt x="15709" y="15496"/>
                  </a:lnTo>
                  <a:lnTo>
                    <a:pt x="21600" y="15496"/>
                  </a:lnTo>
                  <a:lnTo>
                    <a:pt x="21600" y="7983"/>
                  </a:lnTo>
                  <a:lnTo>
                    <a:pt x="15709" y="7983"/>
                  </a:lnTo>
                  <a:lnTo>
                    <a:pt x="15709" y="3287"/>
                  </a:lnTo>
                  <a:lnTo>
                    <a:pt x="9818" y="3287"/>
                  </a:lnTo>
                  <a:lnTo>
                    <a:pt x="9818" y="0"/>
                  </a:lnTo>
                  <a:lnTo>
                    <a:pt x="0" y="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7" name="Freeform 1598"/>
            <p:cNvSpPr/>
            <p:nvPr/>
          </p:nvSpPr>
          <p:spPr>
            <a:xfrm>
              <a:off x="6606702" y="2810365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12960"/>
                  </a:ln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8" name="Freeform 1599"/>
            <p:cNvSpPr/>
            <p:nvPr/>
          </p:nvSpPr>
          <p:spPr>
            <a:xfrm>
              <a:off x="6606702" y="2810365"/>
              <a:ext cx="20325" cy="1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12960"/>
                  </a:ln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49" name="Freeform 1600"/>
            <p:cNvSpPr/>
            <p:nvPr/>
          </p:nvSpPr>
          <p:spPr>
            <a:xfrm>
              <a:off x="6428875" y="2881491"/>
              <a:ext cx="52504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2" y="0"/>
                  </a:moveTo>
                  <a:lnTo>
                    <a:pt x="16723" y="0"/>
                  </a:lnTo>
                  <a:lnTo>
                    <a:pt x="16723" y="11631"/>
                  </a:lnTo>
                  <a:lnTo>
                    <a:pt x="21600" y="11631"/>
                  </a:lnTo>
                  <a:lnTo>
                    <a:pt x="16723" y="21600"/>
                  </a:lnTo>
                  <a:lnTo>
                    <a:pt x="12542" y="11631"/>
                  </a:lnTo>
                  <a:lnTo>
                    <a:pt x="0" y="11631"/>
                  </a:lnTo>
                  <a:lnTo>
                    <a:pt x="4181" y="0"/>
                  </a:lnTo>
                  <a:lnTo>
                    <a:pt x="1254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50" name="Freeform 1601"/>
            <p:cNvSpPr/>
            <p:nvPr/>
          </p:nvSpPr>
          <p:spPr>
            <a:xfrm>
              <a:off x="6428875" y="2881491"/>
              <a:ext cx="52504" cy="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2" y="0"/>
                  </a:moveTo>
                  <a:lnTo>
                    <a:pt x="16723" y="0"/>
                  </a:lnTo>
                  <a:lnTo>
                    <a:pt x="16723" y="11631"/>
                  </a:lnTo>
                  <a:lnTo>
                    <a:pt x="21600" y="11631"/>
                  </a:lnTo>
                  <a:lnTo>
                    <a:pt x="16723" y="21600"/>
                  </a:lnTo>
                  <a:lnTo>
                    <a:pt x="12542" y="11631"/>
                  </a:lnTo>
                  <a:lnTo>
                    <a:pt x="0" y="11631"/>
                  </a:lnTo>
                  <a:lnTo>
                    <a:pt x="4181" y="0"/>
                  </a:lnTo>
                  <a:lnTo>
                    <a:pt x="12542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854" name="Freeform 1602"/>
            <p:cNvGrpSpPr/>
            <p:nvPr/>
          </p:nvGrpSpPr>
          <p:grpSpPr>
            <a:xfrm>
              <a:off x="6528797" y="2922557"/>
              <a:ext cx="18633" cy="12703"/>
              <a:chOff x="0" y="0"/>
              <a:chExt cx="18632" cy="12702"/>
            </a:xfrm>
          </p:grpSpPr>
          <p:sp>
            <p:nvSpPr>
              <p:cNvPr id="1851" name="Linje"/>
              <p:cNvSpPr/>
              <p:nvPr/>
            </p:nvSpPr>
            <p:spPr>
              <a:xfrm>
                <a:off x="0" y="878"/>
                <a:ext cx="18633" cy="2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Linje"/>
              <p:cNvSpPr/>
              <p:nvPr/>
            </p:nvSpPr>
            <p:spPr>
              <a:xfrm>
                <a:off x="0" y="-1"/>
                <a:ext cx="1863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53" name="Linje"/>
              <p:cNvSpPr/>
              <p:nvPr/>
            </p:nvSpPr>
            <p:spPr>
              <a:xfrm flipV="1">
                <a:off x="0" y="0"/>
                <a:ext cx="2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55" name="Freeform 1603"/>
            <p:cNvSpPr/>
            <p:nvPr/>
          </p:nvSpPr>
          <p:spPr>
            <a:xfrm>
              <a:off x="6362825" y="2841369"/>
              <a:ext cx="37261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3927" y="10800"/>
                  </a:lnTo>
                  <a:lnTo>
                    <a:pt x="3927" y="0"/>
                  </a:lnTo>
                  <a:lnTo>
                    <a:pt x="15709" y="0"/>
                  </a:lnTo>
                  <a:lnTo>
                    <a:pt x="15709" y="10800"/>
                  </a:lnTo>
                  <a:lnTo>
                    <a:pt x="21600" y="10800"/>
                  </a:lnTo>
                  <a:lnTo>
                    <a:pt x="15709" y="10800"/>
                  </a:lnTo>
                  <a:lnTo>
                    <a:pt x="1570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56" name="Freeform 1604"/>
            <p:cNvSpPr/>
            <p:nvPr/>
          </p:nvSpPr>
          <p:spPr>
            <a:xfrm>
              <a:off x="6362825" y="2841369"/>
              <a:ext cx="37261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3927" y="10800"/>
                  </a:lnTo>
                  <a:lnTo>
                    <a:pt x="3927" y="0"/>
                  </a:lnTo>
                  <a:lnTo>
                    <a:pt x="15709" y="0"/>
                  </a:lnTo>
                  <a:lnTo>
                    <a:pt x="15709" y="10800"/>
                  </a:lnTo>
                  <a:lnTo>
                    <a:pt x="21600" y="10800"/>
                  </a:lnTo>
                  <a:lnTo>
                    <a:pt x="15709" y="10800"/>
                  </a:lnTo>
                  <a:lnTo>
                    <a:pt x="1570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57" name="Freeform 1605"/>
            <p:cNvSpPr/>
            <p:nvPr/>
          </p:nvSpPr>
          <p:spPr>
            <a:xfrm>
              <a:off x="6410245" y="2828602"/>
              <a:ext cx="28794" cy="3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14779"/>
                  </a:lnTo>
                  <a:lnTo>
                    <a:pt x="13976" y="14779"/>
                  </a:lnTo>
                  <a:lnTo>
                    <a:pt x="13976" y="7958"/>
                  </a:lnTo>
                  <a:lnTo>
                    <a:pt x="8894" y="7958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58" name="Freeform 1606"/>
            <p:cNvSpPr/>
            <p:nvPr/>
          </p:nvSpPr>
          <p:spPr>
            <a:xfrm>
              <a:off x="6410245" y="2828602"/>
              <a:ext cx="28794" cy="3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14779"/>
                  </a:lnTo>
                  <a:lnTo>
                    <a:pt x="13976" y="14779"/>
                  </a:lnTo>
                  <a:lnTo>
                    <a:pt x="13976" y="7958"/>
                  </a:lnTo>
                  <a:lnTo>
                    <a:pt x="8894" y="7958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59" name="Freeform 1607"/>
            <p:cNvSpPr/>
            <p:nvPr/>
          </p:nvSpPr>
          <p:spPr>
            <a:xfrm>
              <a:off x="6459360" y="2841369"/>
              <a:ext cx="38955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12209" y="16200"/>
                  </a:lnTo>
                  <a:lnTo>
                    <a:pt x="12209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5965" y="8100"/>
                  </a:lnTo>
                  <a:lnTo>
                    <a:pt x="12209" y="8100"/>
                  </a:lnTo>
                  <a:lnTo>
                    <a:pt x="12209" y="0"/>
                  </a:lnTo>
                  <a:lnTo>
                    <a:pt x="5635" y="81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60" name="Freeform 1608"/>
            <p:cNvSpPr/>
            <p:nvPr/>
          </p:nvSpPr>
          <p:spPr>
            <a:xfrm>
              <a:off x="6459360" y="2841369"/>
              <a:ext cx="38955" cy="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12209" y="16200"/>
                  </a:lnTo>
                  <a:lnTo>
                    <a:pt x="12209" y="21600"/>
                  </a:lnTo>
                  <a:lnTo>
                    <a:pt x="21600" y="21600"/>
                  </a:lnTo>
                  <a:lnTo>
                    <a:pt x="21600" y="16200"/>
                  </a:lnTo>
                  <a:lnTo>
                    <a:pt x="15965" y="8100"/>
                  </a:lnTo>
                  <a:lnTo>
                    <a:pt x="12209" y="8100"/>
                  </a:lnTo>
                  <a:lnTo>
                    <a:pt x="12209" y="0"/>
                  </a:lnTo>
                  <a:lnTo>
                    <a:pt x="5635" y="81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61" name="Freeform 1609"/>
            <p:cNvSpPr/>
            <p:nvPr/>
          </p:nvSpPr>
          <p:spPr>
            <a:xfrm>
              <a:off x="6508474" y="2841369"/>
              <a:ext cx="32180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3642" y="21600"/>
                  </a:lnTo>
                  <a:lnTo>
                    <a:pt x="21600" y="10800"/>
                  </a:lnTo>
                  <a:lnTo>
                    <a:pt x="6821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952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62" name="Freeform 1610"/>
            <p:cNvSpPr/>
            <p:nvPr/>
          </p:nvSpPr>
          <p:spPr>
            <a:xfrm>
              <a:off x="6508474" y="2841369"/>
              <a:ext cx="32180" cy="2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3642" y="21600"/>
                  </a:lnTo>
                  <a:lnTo>
                    <a:pt x="21600" y="10800"/>
                  </a:lnTo>
                  <a:lnTo>
                    <a:pt x="6821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23000"/>
              </a:srgbClr>
            </a:solidFill>
            <a:ln w="3175" cap="flat">
              <a:solidFill>
                <a:srgbClr val="808080">
                  <a:alpha val="36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865" name="Freeform 1611"/>
            <p:cNvGrpSpPr/>
            <p:nvPr/>
          </p:nvGrpSpPr>
          <p:grpSpPr>
            <a:xfrm>
              <a:off x="6588073" y="2840490"/>
              <a:ext cx="12701" cy="12703"/>
              <a:chOff x="0" y="0"/>
              <a:chExt cx="12700" cy="12702"/>
            </a:xfrm>
          </p:grpSpPr>
          <p:sp>
            <p:nvSpPr>
              <p:cNvPr id="1863" name="Linje"/>
              <p:cNvSpPr/>
              <p:nvPr/>
            </p:nvSpPr>
            <p:spPr>
              <a:xfrm flipV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4" name="Linje"/>
              <p:cNvSpPr/>
              <p:nvPr/>
            </p:nvSpPr>
            <p:spPr>
              <a:xfrm flipH="1">
                <a:off x="0" y="0"/>
                <a:ext cx="12701" cy="12703"/>
              </a:xfrm>
              <a:prstGeom prst="line">
                <a:avLst/>
              </a:prstGeom>
              <a:noFill/>
              <a:ln w="3175" cap="flat">
                <a:solidFill>
                  <a:srgbClr val="808080">
                    <a:alpha val="36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72" name="Oval 713"/>
          <p:cNvGrpSpPr/>
          <p:nvPr/>
        </p:nvGrpSpPr>
        <p:grpSpPr>
          <a:xfrm>
            <a:off x="5801323" y="1986634"/>
            <a:ext cx="1796597" cy="1756348"/>
            <a:chOff x="97972" y="229649"/>
            <a:chExt cx="1227986" cy="1218935"/>
          </a:xfrm>
          <a:solidFill>
            <a:srgbClr val="3E759E"/>
          </a:solidFill>
        </p:grpSpPr>
        <p:sp>
          <p:nvSpPr>
            <p:cNvPr id="1870" name="Oval"/>
            <p:cNvSpPr/>
            <p:nvPr/>
          </p:nvSpPr>
          <p:spPr>
            <a:xfrm>
              <a:off x="97972" y="229649"/>
              <a:ext cx="1227986" cy="1218935"/>
            </a:xfrm>
            <a:prstGeom prst="ellipse">
              <a:avLst/>
            </a:prstGeom>
            <a:grpFill/>
            <a:ln w="28575" cap="flat">
              <a:solidFill>
                <a:srgbClr val="3E759E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9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71" name="310,000…"/>
            <p:cNvSpPr txBox="1"/>
            <p:nvPr/>
          </p:nvSpPr>
          <p:spPr>
            <a:xfrm>
              <a:off x="294133" y="712531"/>
              <a:ext cx="837110" cy="299043"/>
            </a:xfrm>
            <a:prstGeom prst="rect">
              <a:avLst/>
            </a:prstGeom>
            <a:grpFill/>
            <a:ln w="12700" cap="flat">
              <a:solidFill>
                <a:srgbClr val="3E759E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9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sv-SE" dirty="0"/>
                <a:t>2.1 million</a:t>
              </a:r>
              <a:endParaRPr dirty="0"/>
            </a:p>
            <a:p>
              <a:pPr algn="ctr">
                <a:defRPr sz="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/>
                <a:t>Diagnosed </a:t>
              </a:r>
              <a:r>
                <a:rPr lang="sv-SE" dirty="0"/>
                <a:t>globally</a:t>
              </a:r>
              <a:r>
                <a:rPr lang="sv-SE" baseline="30000" dirty="0"/>
                <a:t>2</a:t>
              </a:r>
              <a:endParaRPr baseline="30000" dirty="0"/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EACEC2E7-CD3B-A347-BC5B-B6E5E88D0040}"/>
              </a:ext>
            </a:extLst>
          </p:cNvPr>
          <p:cNvGrpSpPr/>
          <p:nvPr/>
        </p:nvGrpSpPr>
        <p:grpSpPr>
          <a:xfrm>
            <a:off x="1709293" y="1986634"/>
            <a:ext cx="2871730" cy="2801822"/>
            <a:chOff x="1698819" y="2245628"/>
            <a:chExt cx="2871730" cy="2801822"/>
          </a:xfrm>
          <a:solidFill>
            <a:srgbClr val="3E759E"/>
          </a:solidFill>
        </p:grpSpPr>
        <p:sp>
          <p:nvSpPr>
            <p:cNvPr id="1873" name="Oval 2311"/>
            <p:cNvSpPr/>
            <p:nvPr/>
          </p:nvSpPr>
          <p:spPr>
            <a:xfrm>
              <a:off x="1698819" y="2245628"/>
              <a:ext cx="2871730" cy="2801822"/>
            </a:xfrm>
            <a:prstGeom prst="ellipse">
              <a:avLst/>
            </a:prstGeom>
            <a:grpFill/>
            <a:ln w="12700" cap="flat">
              <a:solidFill>
                <a:srgbClr val="3E759E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76" name="Straight Connector 5"/>
            <p:cNvSpPr/>
            <p:nvPr/>
          </p:nvSpPr>
          <p:spPr>
            <a:xfrm>
              <a:off x="2457581" y="3864617"/>
              <a:ext cx="1340491" cy="2"/>
            </a:xfrm>
            <a:prstGeom prst="line">
              <a:avLst/>
            </a:prstGeom>
            <a:grpFill/>
            <a:ln w="6350">
              <a:solidFill>
                <a:srgbClr val="3E759E"/>
              </a:solidFill>
              <a:miter/>
            </a:ln>
          </p:spPr>
          <p:txBody>
            <a:bodyPr lIns="45718" tIns="45718" rIns="45718" bIns="45718"/>
            <a:lstStyle/>
            <a:p>
              <a:endParaRPr/>
            </a:p>
          </p:txBody>
        </p:sp>
      </p:grpSp>
      <p:sp>
        <p:nvSpPr>
          <p:cNvPr id="1880" name="TextBox 2314"/>
          <p:cNvSpPr txBox="1"/>
          <p:nvPr/>
        </p:nvSpPr>
        <p:spPr>
          <a:xfrm>
            <a:off x="1628691" y="6561898"/>
            <a:ext cx="9459888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9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Source: (</a:t>
            </a:r>
            <a:r>
              <a:rPr b="1" dirty="0"/>
              <a:t>1</a:t>
            </a:r>
            <a:r>
              <a:rPr dirty="0"/>
              <a:t>) Lung Cancer Market Research Report – Global Forecast to 2023; (</a:t>
            </a:r>
            <a:r>
              <a:rPr b="1" dirty="0"/>
              <a:t>2</a:t>
            </a:r>
            <a:r>
              <a:rPr dirty="0"/>
              <a:t>) </a:t>
            </a:r>
            <a:r>
              <a:rPr lang="sv-SE" dirty="0"/>
              <a:t>World Health </a:t>
            </a:r>
            <a:r>
              <a:rPr lang="sv-SE" dirty="0" err="1"/>
              <a:t>Organization</a:t>
            </a:r>
            <a:endParaRPr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2F88DE6-D977-5F45-9B0A-7395D4B5390C}"/>
              </a:ext>
            </a:extLst>
          </p:cNvPr>
          <p:cNvSpPr/>
          <p:nvPr/>
        </p:nvSpPr>
        <p:spPr>
          <a:xfrm>
            <a:off x="97158" y="2125661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sv-SE" b="1" dirty="0" err="1">
                <a:solidFill>
                  <a:srgbClr val="FFFFFF"/>
                </a:solidFill>
                <a:sym typeface="Calibri"/>
              </a:rPr>
              <a:t>Lung</a:t>
            </a:r>
            <a:r>
              <a:rPr lang="sv-SE" b="1" dirty="0">
                <a:solidFill>
                  <a:srgbClr val="FFFFFF"/>
                </a:solidFill>
                <a:sym typeface="Calibri"/>
              </a:rPr>
              <a:t> cancer</a:t>
            </a:r>
            <a:endParaRPr lang="sv-SE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sv-SE" sz="4400" b="1" dirty="0">
                <a:solidFill>
                  <a:srgbClr val="FFFFFF"/>
                </a:solidFill>
                <a:sym typeface="Calibri"/>
              </a:rPr>
              <a:t>$37bn </a:t>
            </a:r>
            <a:endParaRPr lang="sv-SE" sz="4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sv-SE" b="1" dirty="0">
                <a:solidFill>
                  <a:srgbClr val="FFFFFF"/>
                </a:solidFill>
                <a:sym typeface="Calibri"/>
              </a:rPr>
              <a:t>global market</a:t>
            </a:r>
            <a:r>
              <a:rPr lang="sv-SE" b="1" baseline="30000" dirty="0">
                <a:solidFill>
                  <a:srgbClr val="FFFFFF"/>
                </a:solidFill>
                <a:sym typeface="Calibri"/>
              </a:rPr>
              <a:t>1</a:t>
            </a:r>
          </a:p>
          <a:p>
            <a:pPr algn="ct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sv-SE" sz="1600" b="1" baseline="30000" dirty="0">
              <a:solidFill>
                <a:srgbClr val="FFFFFF"/>
              </a:solidFill>
              <a:sym typeface="Calibri"/>
            </a:endParaRPr>
          </a:p>
          <a:p>
            <a:pPr algn="ctr">
              <a:defRPr sz="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sv-SE" sz="500" b="1" baseline="30000" dirty="0">
              <a:solidFill>
                <a:srgbClr val="FFFFFF"/>
              </a:solidFill>
              <a:sym typeface="Calibri"/>
            </a:endParaRPr>
          </a:p>
          <a:p>
            <a: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sv-SE" b="1" dirty="0">
                <a:solidFill>
                  <a:srgbClr val="FFFFFF"/>
                </a:solidFill>
                <a:sym typeface="Calibri"/>
              </a:rPr>
              <a:t>CAGR </a:t>
            </a:r>
            <a:r>
              <a:rPr lang="sv-SE" b="1" dirty="0" err="1">
                <a:solidFill>
                  <a:srgbClr val="FFFFFF"/>
                </a:solidFill>
                <a:sym typeface="Calibri"/>
              </a:rPr>
              <a:t>of</a:t>
            </a:r>
            <a:r>
              <a:rPr lang="sv-SE" b="1" dirty="0">
                <a:solidFill>
                  <a:srgbClr val="FFFFFF"/>
                </a:solidFill>
                <a:sym typeface="Calibri"/>
              </a:rPr>
              <a:t> </a:t>
            </a:r>
            <a:endParaRPr lang="sv-SE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sv-SE" sz="4400" b="1" dirty="0">
                <a:solidFill>
                  <a:srgbClr val="FFFFFF"/>
                </a:solidFill>
                <a:sym typeface="Calibri"/>
              </a:rPr>
              <a:t>&gt;13% </a:t>
            </a:r>
            <a:endParaRPr lang="sv-SE" sz="4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sv-SE" b="1" dirty="0" err="1">
                <a:solidFill>
                  <a:srgbClr val="FFFFFF"/>
                </a:solidFill>
                <a:sym typeface="Calibri"/>
              </a:rPr>
              <a:t>until</a:t>
            </a:r>
            <a:r>
              <a:rPr lang="sv-SE" b="1" dirty="0">
                <a:solidFill>
                  <a:srgbClr val="FFFFFF"/>
                </a:solidFill>
                <a:sym typeface="Calibri"/>
              </a:rPr>
              <a:t> 2023</a:t>
            </a:r>
            <a:endParaRPr lang="sv-SE" b="1" baseline="30000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79F490A-C715-674D-B51E-D7ECC1D47C53}"/>
              </a:ext>
            </a:extLst>
          </p:cNvPr>
          <p:cNvSpPr/>
          <p:nvPr/>
        </p:nvSpPr>
        <p:spPr>
          <a:xfrm>
            <a:off x="1628691" y="5224988"/>
            <a:ext cx="4233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&gt;2.1 million </a:t>
            </a:r>
            <a:r>
              <a:rPr lang="sv-SE" b="1" dirty="0" err="1">
                <a:solidFill>
                  <a:srgbClr val="0070C0"/>
                </a:solidFill>
              </a:rPr>
              <a:t>individuals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are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each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year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diagnosed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with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lung</a:t>
            </a:r>
            <a:r>
              <a:rPr lang="sv-SE" b="1" dirty="0">
                <a:solidFill>
                  <a:srgbClr val="0070C0"/>
                </a:solidFill>
              </a:rPr>
              <a:t> cancer </a:t>
            </a:r>
            <a:r>
              <a:rPr lang="sv-SE" b="1" dirty="0" err="1">
                <a:solidFill>
                  <a:srgbClr val="0070C0"/>
                </a:solidFill>
              </a:rPr>
              <a:t>globally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1875" name="Rubrik 2">
            <a:extLst>
              <a:ext uri="{FF2B5EF4-FFF2-40B4-BE49-F238E27FC236}">
                <a16:creationId xmlns:a16="http://schemas.microsoft.com/office/drawing/2014/main" id="{7A90302E-C4B9-4086-85F6-3A51A1567B22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Promising potential with NZ-DTX in Non-small Cell Lung Cancer and Solid Tumors</a:t>
            </a:r>
          </a:p>
        </p:txBody>
      </p:sp>
      <p:sp>
        <p:nvSpPr>
          <p:cNvPr id="1877" name="Rubrik 2">
            <a:extLst>
              <a:ext uri="{FF2B5EF4-FFF2-40B4-BE49-F238E27FC236}">
                <a16:creationId xmlns:a16="http://schemas.microsoft.com/office/drawing/2014/main" id="{7107070F-3CB8-4D88-9942-CDE8FB6483D2}"/>
              </a:ext>
            </a:extLst>
          </p:cNvPr>
          <p:cNvSpPr txBox="1">
            <a:spLocks/>
          </p:cNvSpPr>
          <p:nvPr/>
        </p:nvSpPr>
        <p:spPr>
          <a:xfrm>
            <a:off x="1910228" y="410781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1878" name="Rectangle 1877">
            <a:extLst>
              <a:ext uri="{FF2B5EF4-FFF2-40B4-BE49-F238E27FC236}">
                <a16:creationId xmlns:a16="http://schemas.microsoft.com/office/drawing/2014/main" id="{86FF5617-8A24-4025-9C86-59575FEF9281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</a:t>
            </a: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Docetaxel</a:t>
            </a:r>
            <a:endParaRPr kumimoji="0" lang="en-US" sz="3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8" name="Rektangel 1"/>
          <p:cNvGrpSpPr/>
          <p:nvPr/>
        </p:nvGrpSpPr>
        <p:grpSpPr>
          <a:xfrm>
            <a:off x="2405378" y="5108837"/>
            <a:ext cx="7765313" cy="757630"/>
            <a:chOff x="-2" y="0"/>
            <a:chExt cx="9891156" cy="862821"/>
          </a:xfrm>
          <a:solidFill>
            <a:srgbClr val="3E759E"/>
          </a:solidFill>
        </p:grpSpPr>
        <p:sp>
          <p:nvSpPr>
            <p:cNvPr id="1886" name="Rektangel"/>
            <p:cNvSpPr/>
            <p:nvPr/>
          </p:nvSpPr>
          <p:spPr>
            <a:xfrm>
              <a:off x="-2" y="0"/>
              <a:ext cx="9891156" cy="86282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lang="en-US" sz="1600">
                <a:latin typeface="Aileron" pitchFamily="2" charset="77"/>
              </a:endParaRPr>
            </a:p>
          </p:txBody>
        </p:sp>
        <p:sp>
          <p:nvSpPr>
            <p:cNvPr id="1887" name="Immune simulating agents such as STING- and TLR agonists are typically injected several times over several weeks or months"/>
            <p:cNvSpPr txBox="1"/>
            <p:nvPr/>
          </p:nvSpPr>
          <p:spPr>
            <a:xfrm>
              <a:off x="-2" y="94921"/>
              <a:ext cx="9891156" cy="67297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1200"/>
                </a:spcBef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lang="en-US" dirty="0">
                  <a:latin typeface="Aileron" pitchFamily="2" charset="77"/>
                </a:rPr>
                <a:t>Immune simulating agents such as TLR agonists are typically injected several times over several weeks or months</a:t>
              </a:r>
            </a:p>
          </p:txBody>
        </p:sp>
      </p:grpSp>
      <p:sp>
        <p:nvSpPr>
          <p:cNvPr id="1890" name="Platshållare för innehåll 8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LIDDS develops </a:t>
            </a:r>
            <a:r>
              <a:rPr lang="en-US" sz="2000" dirty="0" err="1"/>
              <a:t>intratumoral</a:t>
            </a:r>
            <a:r>
              <a:rPr lang="en-US" sz="2000" dirty="0"/>
              <a:t> formulations e.g. TLR agonists, that can be combined with checkpoint inhibitors or other IO drugs and induce systemic anti-tumor immunity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Possibility to turn “cold tumors” into “hot tumors”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NanoZolid</a:t>
            </a:r>
            <a:r>
              <a:rPr lang="en-US" sz="2000" dirty="0"/>
              <a:t>® formulated local acting immunotherapies offers greater treatment options, potentially higher efficacy and fewer injections and hospital visits while minimizing side-effects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Enables treatment of deep-lying tumors which can be more immunologically representative of primary and metastasizing tumors (e.g. head and neck cancer, prostate cancer, melanomas, lymphomas, and sarcomas)</a:t>
            </a:r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5F69870D-5EBE-45FC-96D3-79DE68D8E838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 err="1"/>
              <a:t>Intratumoral</a:t>
            </a:r>
            <a:r>
              <a:rPr lang="en-US" dirty="0"/>
              <a:t> Immunotherapy with </a:t>
            </a:r>
            <a:r>
              <a:rPr lang="en-US" dirty="0" err="1"/>
              <a:t>NanoZolid</a:t>
            </a:r>
            <a:r>
              <a:rPr lang="en-US" dirty="0"/>
              <a:t>®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AB69D-B969-48D4-939E-24E0B3633E1D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 for Immunotherapy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Rubrik 1"/>
          <p:cNvSpPr txBox="1">
            <a:spLocks noGrp="1"/>
          </p:cNvSpPr>
          <p:nvPr>
            <p:ph type="title"/>
          </p:nvPr>
        </p:nvSpPr>
        <p:spPr>
          <a:xfrm>
            <a:off x="1910228" y="835421"/>
            <a:ext cx="9578792" cy="47223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sv-SE" dirty="0"/>
              <a:t>S</a:t>
            </a:r>
            <a:r>
              <a:rPr dirty="0" err="1"/>
              <a:t>everal</a:t>
            </a:r>
            <a:r>
              <a:rPr dirty="0"/>
              <a:t> </a:t>
            </a:r>
            <a:r>
              <a:rPr lang="sv-SE" dirty="0"/>
              <a:t>A</a:t>
            </a:r>
            <a:r>
              <a:rPr dirty="0" err="1"/>
              <a:t>dvantages</a:t>
            </a:r>
            <a:r>
              <a:rPr dirty="0"/>
              <a:t> vs </a:t>
            </a:r>
            <a:r>
              <a:rPr lang="sv-SE" dirty="0"/>
              <a:t>S</a:t>
            </a:r>
            <a:r>
              <a:rPr dirty="0" err="1"/>
              <a:t>tandard</a:t>
            </a:r>
            <a:r>
              <a:rPr dirty="0"/>
              <a:t> </a:t>
            </a:r>
            <a:r>
              <a:rPr lang="sv-SE" dirty="0"/>
              <a:t>I</a:t>
            </a:r>
            <a:r>
              <a:rPr dirty="0" err="1"/>
              <a:t>njections</a:t>
            </a:r>
            <a:endParaRPr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1137CF-0557-2249-8454-FBF12EE1A300}"/>
              </a:ext>
            </a:extLst>
          </p:cNvPr>
          <p:cNvSpPr/>
          <p:nvPr/>
        </p:nvSpPr>
        <p:spPr>
          <a:xfrm>
            <a:off x="6899572" y="3320862"/>
            <a:ext cx="4024969" cy="338550"/>
          </a:xfrm>
          <a:prstGeom prst="rect">
            <a:avLst/>
          </a:prstGeom>
          <a:solidFill>
            <a:srgbClr val="3E759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  <a:latin typeface="Aileron" pitchFamily="2" charset="77"/>
              </a:rPr>
              <a:t>Standard TLR9-injection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DC30160-E456-BF4F-9167-B909DAE7593C}"/>
              </a:ext>
            </a:extLst>
          </p:cNvPr>
          <p:cNvSpPr txBox="1"/>
          <p:nvPr/>
        </p:nvSpPr>
        <p:spPr>
          <a:xfrm>
            <a:off x="6899572" y="3672180"/>
            <a:ext cx="4024969" cy="19730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94" name="TextBox 9"/>
          <p:cNvSpPr txBox="1"/>
          <p:nvPr/>
        </p:nvSpPr>
        <p:spPr>
          <a:xfrm>
            <a:off x="7092737" y="3837300"/>
            <a:ext cx="3726500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11021" indent="-211021">
              <a:buClr>
                <a:srgbClr val="A80000"/>
              </a:buClr>
              <a:buSzPct val="100000"/>
              <a:buFont typeface="Trebuchet MS"/>
              <a:buChar char="ˣ"/>
              <a:defRPr sz="1900" b="1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3E759E"/>
                </a:solidFill>
                <a:latin typeface="Aileron" pitchFamily="2" charset="77"/>
              </a:rPr>
              <a:t>Frequent injections</a:t>
            </a:r>
          </a:p>
          <a:p>
            <a:pPr marL="211021" indent="-211021">
              <a:buClr>
                <a:srgbClr val="A80000"/>
              </a:buClr>
              <a:buSzPct val="100000"/>
              <a:buFont typeface="Trebuchet MS"/>
              <a:buChar char="ˣ"/>
              <a:defRPr sz="1900" b="1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3E759E"/>
                </a:solidFill>
                <a:latin typeface="Aileron" pitchFamily="2" charset="77"/>
              </a:rPr>
              <a:t>Superficial tumors</a:t>
            </a:r>
          </a:p>
          <a:p>
            <a:pPr marL="211021" indent="-211021">
              <a:buClr>
                <a:srgbClr val="A80000"/>
              </a:buClr>
              <a:buSzPct val="100000"/>
              <a:buFont typeface="Trebuchet MS"/>
              <a:buChar char="ˣ"/>
              <a:defRPr sz="1900" b="1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3E759E"/>
                </a:solidFill>
                <a:latin typeface="Aileron" pitchFamily="2" charset="77"/>
              </a:rPr>
              <a:t>Limited patient population eligible</a:t>
            </a:r>
          </a:p>
          <a:p>
            <a:pPr marL="211021" indent="-211021">
              <a:buClr>
                <a:srgbClr val="A80000"/>
              </a:buClr>
              <a:buSzPct val="100000"/>
              <a:buFont typeface="Trebuchet MS"/>
              <a:buChar char="ˣ"/>
              <a:defRPr sz="1900" b="1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3E759E"/>
                </a:solidFill>
                <a:latin typeface="Aileron" pitchFamily="2" charset="77"/>
              </a:rPr>
              <a:t>Limited tumor residence time</a:t>
            </a:r>
          </a:p>
          <a:p>
            <a:pPr marL="211021" indent="-211021">
              <a:buClr>
                <a:srgbClr val="A80000"/>
              </a:buClr>
              <a:buSzPct val="100000"/>
              <a:buFont typeface="Trebuchet MS"/>
              <a:buChar char="ˣ"/>
              <a:defRPr sz="1900" b="1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3E759E"/>
                </a:solidFill>
                <a:latin typeface="Aileron" pitchFamily="2" charset="77"/>
              </a:rPr>
              <a:t>Includes high costs and resources in specialized hospitals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19A291AF-2398-B340-A22C-19E332DF90B7}"/>
              </a:ext>
            </a:extLst>
          </p:cNvPr>
          <p:cNvSpPr/>
          <p:nvPr/>
        </p:nvSpPr>
        <p:spPr>
          <a:xfrm>
            <a:off x="8157810" y="1947444"/>
            <a:ext cx="1380443" cy="1380443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1910" name="Group 6"/>
          <p:cNvGrpSpPr/>
          <p:nvPr/>
        </p:nvGrpSpPr>
        <p:grpSpPr>
          <a:xfrm>
            <a:off x="7727416" y="2270162"/>
            <a:ext cx="1647003" cy="845097"/>
            <a:chOff x="42878" y="-28411"/>
            <a:chExt cx="1799421" cy="806602"/>
          </a:xfrm>
        </p:grpSpPr>
        <p:sp>
          <p:nvSpPr>
            <p:cNvPr id="1909" name="Rectangle 5"/>
            <p:cNvSpPr/>
            <p:nvPr/>
          </p:nvSpPr>
          <p:spPr>
            <a:xfrm>
              <a:off x="42878" y="480844"/>
              <a:ext cx="65459" cy="757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1908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772" y="-28411"/>
              <a:ext cx="1047527" cy="806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D0AB4F13-EE74-704F-AAC4-8E1874677FE2}"/>
              </a:ext>
            </a:extLst>
          </p:cNvPr>
          <p:cNvSpPr txBox="1"/>
          <p:nvPr/>
        </p:nvSpPr>
        <p:spPr>
          <a:xfrm>
            <a:off x="2536689" y="3654928"/>
            <a:ext cx="4024969" cy="19730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0B1C731-587B-8F43-9BE3-DCC313D97E43}"/>
              </a:ext>
            </a:extLst>
          </p:cNvPr>
          <p:cNvSpPr/>
          <p:nvPr/>
        </p:nvSpPr>
        <p:spPr>
          <a:xfrm>
            <a:off x="2536689" y="3303375"/>
            <a:ext cx="4024969" cy="338550"/>
          </a:xfrm>
          <a:prstGeom prst="rect">
            <a:avLst/>
          </a:prstGeom>
          <a:solidFill>
            <a:srgbClr val="3E759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sv-SE" sz="1600" dirty="0" err="1">
                <a:solidFill>
                  <a:schemeClr val="bg1"/>
                </a:solidFill>
                <a:latin typeface="Aileron" pitchFamily="2" charset="77"/>
              </a:rPr>
              <a:t>NanoZolid</a:t>
            </a:r>
            <a:r>
              <a:rPr lang="sv-SE" sz="1600" dirty="0">
                <a:solidFill>
                  <a:schemeClr val="bg1"/>
                </a:solidFill>
                <a:latin typeface="Aileron" pitchFamily="2" charset="77"/>
              </a:rPr>
              <a:t> TLR9 depot </a:t>
            </a:r>
          </a:p>
        </p:txBody>
      </p:sp>
      <p:sp>
        <p:nvSpPr>
          <p:cNvPr id="1895" name="TextBox 10"/>
          <p:cNvSpPr txBox="1"/>
          <p:nvPr/>
        </p:nvSpPr>
        <p:spPr>
          <a:xfrm>
            <a:off x="2792738" y="3837300"/>
            <a:ext cx="3915267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11021" indent="-211021">
              <a:buClr>
                <a:srgbClr val="00B050"/>
              </a:buClr>
              <a:buSzPct val="100000"/>
              <a:buFont typeface="Trebuchet MS"/>
              <a:buChar char="✓"/>
              <a:defRPr sz="1900" b="1">
                <a:solidFill>
                  <a:srgbClr val="3E769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solidFill>
                  <a:srgbClr val="3E759E"/>
                </a:solidFill>
                <a:latin typeface="Aileron" pitchFamily="2" charset="77"/>
              </a:rPr>
              <a:t>Up to once every 1 to 6 months</a:t>
            </a:r>
          </a:p>
          <a:p>
            <a:pPr marL="211021" indent="-211021">
              <a:buClr>
                <a:srgbClr val="00B050"/>
              </a:buClr>
              <a:buSzPct val="100000"/>
              <a:buFont typeface="Trebuchet MS"/>
              <a:buChar char="✓"/>
              <a:defRPr sz="1900" b="1">
                <a:solidFill>
                  <a:srgbClr val="3E769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solidFill>
                  <a:srgbClr val="3E759E"/>
                </a:solidFill>
                <a:latin typeface="Aileron" pitchFamily="2" charset="77"/>
              </a:rPr>
              <a:t>Superficial and deep-lying tumors</a:t>
            </a:r>
          </a:p>
          <a:p>
            <a:pPr marL="211021" indent="-211021">
              <a:buClr>
                <a:srgbClr val="00B050"/>
              </a:buClr>
              <a:buSzPct val="100000"/>
              <a:buFont typeface="Trebuchet MS"/>
              <a:buChar char="✓"/>
              <a:defRPr sz="1900" b="1">
                <a:solidFill>
                  <a:srgbClr val="3E769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solidFill>
                  <a:srgbClr val="3E759E"/>
                </a:solidFill>
                <a:latin typeface="Aileron" pitchFamily="2" charset="77"/>
              </a:rPr>
              <a:t>Greater options regarding treatment and including poor status patients</a:t>
            </a:r>
          </a:p>
          <a:p>
            <a:pPr marL="211021" indent="-211021">
              <a:buClr>
                <a:srgbClr val="00B050"/>
              </a:buClr>
              <a:buSzPct val="100000"/>
              <a:buFont typeface="Trebuchet MS"/>
              <a:buChar char="✓"/>
              <a:defRPr sz="1900" b="1">
                <a:solidFill>
                  <a:srgbClr val="3E769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solidFill>
                  <a:srgbClr val="3E759E"/>
                </a:solidFill>
                <a:latin typeface="Aileron" pitchFamily="2" charset="77"/>
              </a:rPr>
              <a:t>Long-term immune stimulation </a:t>
            </a:r>
          </a:p>
          <a:p>
            <a:pPr marL="211021" indent="-211021">
              <a:buClr>
                <a:srgbClr val="00B050"/>
              </a:buClr>
              <a:buSzPct val="100000"/>
              <a:buFont typeface="Trebuchet MS"/>
              <a:buChar char="✓"/>
              <a:defRPr sz="1900" b="1">
                <a:solidFill>
                  <a:srgbClr val="3E769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solidFill>
                  <a:srgbClr val="3E759E"/>
                </a:solidFill>
                <a:latin typeface="Aileron" pitchFamily="2" charset="77"/>
              </a:rPr>
              <a:t>Less costs and resources needed</a:t>
            </a: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F6685FA3-456C-7A47-9A8E-CCEC4D98AE49}"/>
              </a:ext>
            </a:extLst>
          </p:cNvPr>
          <p:cNvSpPr/>
          <p:nvPr/>
        </p:nvSpPr>
        <p:spPr>
          <a:xfrm>
            <a:off x="3839707" y="1947444"/>
            <a:ext cx="1380443" cy="1380443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904" name="Picture 2" descr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88" r="30024"/>
          <a:stretch>
            <a:fillRect/>
          </a:stretch>
        </p:blipFill>
        <p:spPr>
          <a:xfrm>
            <a:off x="4097963" y="2142818"/>
            <a:ext cx="913194" cy="1014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ubrik 2">
            <a:extLst>
              <a:ext uri="{FF2B5EF4-FFF2-40B4-BE49-F238E27FC236}">
                <a16:creationId xmlns:a16="http://schemas.microsoft.com/office/drawing/2014/main" id="{86D75D21-6A61-4407-A783-94864107BF69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Local Immunotherapy with </a:t>
            </a:r>
            <a:r>
              <a:rPr lang="en-US" dirty="0" err="1"/>
              <a:t>NanoZolid</a:t>
            </a:r>
            <a:r>
              <a:rPr lang="en-US" dirty="0"/>
              <a:t>® Provides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50C0DD-744E-4AC1-A438-3AE1D3080FC5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</a:t>
            </a: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Immunotherapy</a:t>
            </a:r>
            <a:endParaRPr kumimoji="0" lang="en-US" sz="3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92556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Platshållare för innehåll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Promising preclinical results using a TLR9 agonist formulated with </a:t>
            </a:r>
            <a:r>
              <a:rPr lang="en-US" sz="2000" dirty="0" err="1"/>
              <a:t>NanoZolid</a:t>
            </a:r>
            <a:r>
              <a:rPr lang="en-US" sz="2000" dirty="0"/>
              <a:t>®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 preclinical program is ongoing to further validate and broaden the results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Current plan to initiate a Phase I clinical trial using </a:t>
            </a:r>
            <a:r>
              <a:rPr lang="en-US" sz="2000" dirty="0" err="1"/>
              <a:t>NanoZolid</a:t>
            </a:r>
            <a:r>
              <a:rPr lang="en-US" sz="2000" dirty="0"/>
              <a:t>® combined with a TLR9 agonist during  2021 possibly together with a checkpoint inhibitor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Major commercial opportunity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 most relevant target cancers for the TLR9 project are head and neck cancer, prostate cancer, melanomas, lymphomas, and sarcomas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These cancers are diagnosed in more than 2 million patients each year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90F5E86D-0F74-4863-9486-C599744E12E3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NZ-TRL9 Project – Planning for Phase I Study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3C0D21-396B-45BE-AFFC-D32A96196C32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TLR9</a:t>
            </a:r>
            <a:endParaRPr kumimoji="0" lang="en-US" sz="3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B353F057-794A-490F-A83E-D175E381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62"/>
          <a:stretch/>
        </p:blipFill>
        <p:spPr bwMode="auto">
          <a:xfrm>
            <a:off x="6922191" y="1774766"/>
            <a:ext cx="5361829" cy="2931346"/>
          </a:xfrm>
          <a:prstGeom prst="rect">
            <a:avLst/>
          </a:prstGeom>
          <a:noFill/>
          <a:scene3d>
            <a:camera prst="orthographicFront">
              <a:rot lat="0" lon="9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1223677-A55F-7346-8A3E-3BECE471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28" y="896984"/>
            <a:ext cx="9711080" cy="1325563"/>
          </a:xfrm>
        </p:spPr>
        <p:txBody>
          <a:bodyPr anchor="t">
            <a:noAutofit/>
          </a:bodyPr>
          <a:lstStyle/>
          <a:p>
            <a:r>
              <a:rPr lang="en-US" sz="2400" dirty="0"/>
              <a:t>Significant Value Inflection Points Ahead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43E5523-90A6-8042-A52D-0B9A2D745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3725" y="1694095"/>
            <a:ext cx="4716000" cy="413771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Completion of preclinical NZ-IO-TLR9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Initiation of Phase I study for the NZ-TLR9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NZ-DTX-001 study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Application novel expeditated regulatory path in China for </a:t>
            </a:r>
            <a:r>
              <a:rPr lang="en-US" sz="2300" dirty="0" err="1"/>
              <a:t>Liproca</a:t>
            </a:r>
            <a:r>
              <a:rPr lang="en-US" sz="2300" dirty="0"/>
              <a:t>® Depot (CMA)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Out–licensing of </a:t>
            </a:r>
            <a:r>
              <a:rPr lang="en-US" sz="2300" dirty="0" err="1"/>
              <a:t>Liproca</a:t>
            </a:r>
            <a:r>
              <a:rPr lang="en-US" sz="2300" dirty="0"/>
              <a:t>® Depot in other  major markets; US, Europe, and Asia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Update on non-disclosed NZ-IO feasibility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Main Market listing in consideration</a:t>
            </a:r>
          </a:p>
          <a:p>
            <a:endParaRPr lang="en-US" sz="2300" dirty="0"/>
          </a:p>
          <a:p>
            <a:endParaRPr lang="en-US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E35B601-394E-804A-887A-E887E0F7D07E}"/>
              </a:ext>
            </a:extLst>
          </p:cNvPr>
          <p:cNvGrpSpPr/>
          <p:nvPr/>
        </p:nvGrpSpPr>
        <p:grpSpPr>
          <a:xfrm>
            <a:off x="7282437" y="1774765"/>
            <a:ext cx="4641339" cy="3035773"/>
            <a:chOff x="7233669" y="1433390"/>
            <a:chExt cx="4641339" cy="2931346"/>
          </a:xfrm>
        </p:grpSpPr>
        <p:sp>
          <p:nvSpPr>
            <p:cNvPr id="25" name="Diagonal rand 24">
              <a:extLst>
                <a:ext uri="{FF2B5EF4-FFF2-40B4-BE49-F238E27FC236}">
                  <a16:creationId xmlns:a16="http://schemas.microsoft.com/office/drawing/2014/main" id="{DA4E40B8-4836-9F48-B23F-BF9385929960}"/>
                </a:ext>
              </a:extLst>
            </p:cNvPr>
            <p:cNvSpPr/>
            <p:nvPr/>
          </p:nvSpPr>
          <p:spPr>
            <a:xfrm>
              <a:off x="7233669" y="1433390"/>
              <a:ext cx="2151170" cy="921108"/>
            </a:xfrm>
            <a:prstGeom prst="diagStripe">
              <a:avLst/>
            </a:prstGeom>
            <a:solidFill>
              <a:srgbClr val="3E7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ileron Heavy" pitchFamily="2" charset="77"/>
                </a:rPr>
                <a:t>20/21</a:t>
              </a: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8E49984E-B247-3E49-938B-D7F42A157711}"/>
                </a:ext>
              </a:extLst>
            </p:cNvPr>
            <p:cNvSpPr txBox="1"/>
            <p:nvPr/>
          </p:nvSpPr>
          <p:spPr>
            <a:xfrm>
              <a:off x="7233669" y="3666992"/>
              <a:ext cx="4641339" cy="697744"/>
            </a:xfrm>
            <a:prstGeom prst="rect">
              <a:avLst/>
            </a:prstGeom>
            <a:solidFill>
              <a:srgbClr val="3E759E"/>
            </a:solidFill>
          </p:spPr>
          <p:txBody>
            <a:bodyPr wrap="square" lIns="72000" tIns="72000" rIns="7200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ileron Heavy" pitchFamily="2" charset="77"/>
                </a:rPr>
                <a:t>EXPECTED MILESTONES 2020/2021</a:t>
              </a:r>
            </a:p>
          </p:txBody>
        </p:sp>
      </p:grpSp>
      <p:sp>
        <p:nvSpPr>
          <p:cNvPr id="12" name="Rubrik 2">
            <a:extLst>
              <a:ext uri="{FF2B5EF4-FFF2-40B4-BE49-F238E27FC236}">
                <a16:creationId xmlns:a16="http://schemas.microsoft.com/office/drawing/2014/main" id="{B620D4D4-1D7E-461E-9576-83DA2B75D990}"/>
              </a:ext>
            </a:extLst>
          </p:cNvPr>
          <p:cNvSpPr txBox="1">
            <a:spLocks/>
          </p:cNvSpPr>
          <p:nvPr/>
        </p:nvSpPr>
        <p:spPr>
          <a:xfrm>
            <a:off x="1910228" y="19201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LIDDS is in a Growth &amp; Expansion Momentum</a:t>
            </a:r>
          </a:p>
        </p:txBody>
      </p:sp>
    </p:spTree>
    <p:extLst>
      <p:ext uri="{BB962C8B-B14F-4D97-AF65-F5344CB8AC3E}">
        <p14:creationId xmlns:p14="http://schemas.microsoft.com/office/powerpoint/2010/main" val="29429568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7" name="Bildobjekt 7"/>
          <p:cNvGrpSpPr/>
          <p:nvPr/>
        </p:nvGrpSpPr>
        <p:grpSpPr>
          <a:xfrm>
            <a:off x="0" y="-789354"/>
            <a:ext cx="12192000" cy="8440620"/>
            <a:chOff x="0" y="0"/>
            <a:chExt cx="12192000" cy="8440618"/>
          </a:xfrm>
        </p:grpSpPr>
        <p:sp>
          <p:nvSpPr>
            <p:cNvPr id="1935" name="Rektangel"/>
            <p:cNvSpPr/>
            <p:nvPr/>
          </p:nvSpPr>
          <p:spPr>
            <a:xfrm>
              <a:off x="0" y="0"/>
              <a:ext cx="12192000" cy="84406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1936" name="image15.jpeg" descr="image15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84406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8" name="Rectangle 8"/>
          <p:cNvSpPr/>
          <p:nvPr/>
        </p:nvSpPr>
        <p:spPr>
          <a:xfrm>
            <a:off x="-5051" y="-791308"/>
            <a:ext cx="12197051" cy="8448817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39" name="textruta 5"/>
          <p:cNvSpPr txBox="1"/>
          <p:nvPr/>
        </p:nvSpPr>
        <p:spPr>
          <a:xfrm>
            <a:off x="2011363" y="3927517"/>
            <a:ext cx="6739306" cy="1184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9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b="1" dirty="0">
                <a:latin typeface="Aileron Heavy" pitchFamily="2" charset="77"/>
              </a:rPr>
              <a:t>Monica </a:t>
            </a:r>
            <a:r>
              <a:rPr b="1" dirty="0" err="1">
                <a:latin typeface="Aileron Heavy" pitchFamily="2" charset="77"/>
              </a:rPr>
              <a:t>Wallter</a:t>
            </a:r>
            <a:r>
              <a:rPr b="1" dirty="0">
                <a:latin typeface="Aileron Heavy" pitchFamily="2" charset="77"/>
              </a:rPr>
              <a:t>, CEO </a:t>
            </a:r>
            <a:endParaRPr b="1" dirty="0">
              <a:latin typeface="Aileron Heavy" pitchFamily="2" charset="77"/>
              <a:ea typeface="Arial"/>
              <a:cs typeface="Arial"/>
              <a:sym typeface="Arial"/>
            </a:endParaRP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b="1" dirty="0">
                <a:latin typeface="Aileron Heavy" pitchFamily="2" charset="77"/>
              </a:rPr>
              <a:t>LIDDS AB</a:t>
            </a:r>
            <a:endParaRPr b="1" dirty="0">
              <a:latin typeface="Aileron Heavy" pitchFamily="2" charset="77"/>
              <a:ea typeface="Arial"/>
              <a:cs typeface="Arial"/>
              <a:sym typeface="Arial"/>
            </a:endParaRPr>
          </a:p>
          <a:p>
            <a:pPr>
              <a:defRPr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b="1" dirty="0" err="1">
                <a:latin typeface="Aileron Heavy" pitchFamily="2" charset="77"/>
              </a:rPr>
              <a:t>monica.wallter@liddspharma.com</a:t>
            </a:r>
            <a:endParaRPr b="1" dirty="0">
              <a:latin typeface="Aileron Heavy" pitchFamily="2" charset="77"/>
            </a:endParaRPr>
          </a:p>
        </p:txBody>
      </p:sp>
      <p:sp>
        <p:nvSpPr>
          <p:cNvPr id="1940" name="textruta 1"/>
          <p:cNvSpPr txBox="1"/>
          <p:nvPr/>
        </p:nvSpPr>
        <p:spPr>
          <a:xfrm>
            <a:off x="2011363" y="2282094"/>
            <a:ext cx="4139912" cy="1000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9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latin typeface="Aileron Heavy" pitchFamily="2" charset="77"/>
              </a:rPr>
              <a:t>Thank you!</a:t>
            </a:r>
          </a:p>
        </p:txBody>
      </p:sp>
      <p:pic>
        <p:nvPicPr>
          <p:cNvPr id="1941" name="Bildobjekt 8" descr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35" y="5616836"/>
            <a:ext cx="2339995" cy="909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ihandsfigur 46">
            <a:extLst>
              <a:ext uri="{FF2B5EF4-FFF2-40B4-BE49-F238E27FC236}">
                <a16:creationId xmlns:a16="http://schemas.microsoft.com/office/drawing/2014/main" id="{34521C48-AE0F-2649-A4A1-A86832083275}"/>
              </a:ext>
            </a:extLst>
          </p:cNvPr>
          <p:cNvSpPr/>
          <p:nvPr/>
        </p:nvSpPr>
        <p:spPr>
          <a:xfrm>
            <a:off x="4416422" y="3667259"/>
            <a:ext cx="7165498" cy="940521"/>
          </a:xfrm>
          <a:custGeom>
            <a:avLst/>
            <a:gdLst>
              <a:gd name="connsiteX0" fmla="*/ 0 w 4915488"/>
              <a:gd name="connsiteY0" fmla="*/ 0 h 1049493"/>
              <a:gd name="connsiteX1" fmla="*/ 4915488 w 4915488"/>
              <a:gd name="connsiteY1" fmla="*/ 0 h 1049493"/>
              <a:gd name="connsiteX2" fmla="*/ 4915488 w 4915488"/>
              <a:gd name="connsiteY2" fmla="*/ 1049493 h 1049493"/>
              <a:gd name="connsiteX3" fmla="*/ 0 w 4915488"/>
              <a:gd name="connsiteY3" fmla="*/ 1049493 h 1049493"/>
              <a:gd name="connsiteX4" fmla="*/ 0 w 4915488"/>
              <a:gd name="connsiteY4" fmla="*/ 0 h 10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488" h="1049493">
                <a:moveTo>
                  <a:pt x="4915488" y="1049492"/>
                </a:moveTo>
                <a:lnTo>
                  <a:pt x="0" y="1049492"/>
                </a:lnTo>
                <a:lnTo>
                  <a:pt x="0" y="1"/>
                </a:lnTo>
                <a:lnTo>
                  <a:pt x="4915488" y="1"/>
                </a:lnTo>
                <a:lnTo>
                  <a:pt x="4915488" y="1049492"/>
                </a:lnTo>
                <a:close/>
              </a:path>
            </a:pathLst>
          </a:custGeom>
          <a:solidFill>
            <a:srgbClr val="7BACCC"/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4000" tIns="0" rIns="99568" bIns="3600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latin typeface="Aileron" pitchFamily="2" charset="77"/>
              </a:rPr>
              <a:t>LIDDS intra-tumoral formulations can be combined with several cytotoxic drugs and immunotherapies offering greater treatment options, potentially higher efficacy, fewer injections and less hospital visits while minimizing side-effects</a:t>
            </a:r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504163E7-20A1-1143-A8D5-8AF22A32682E}"/>
              </a:ext>
            </a:extLst>
          </p:cNvPr>
          <p:cNvSpPr>
            <a:spLocks noChangeAspect="1"/>
          </p:cNvSpPr>
          <p:nvPr/>
        </p:nvSpPr>
        <p:spPr>
          <a:xfrm>
            <a:off x="2144831" y="3667719"/>
            <a:ext cx="2081536" cy="939600"/>
          </a:xfrm>
          <a:prstGeom prst="rect">
            <a:avLst/>
          </a:prstGeom>
          <a:solidFill>
            <a:srgbClr val="ADB9CA">
              <a:alpha val="20000"/>
            </a:srgbClr>
          </a:solidFill>
          <a:ln w="12700">
            <a:solidFill>
              <a:srgbClr val="AAB5BE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46800" rIns="46800" anchor="ctr"/>
          <a:lstStyle/>
          <a:p>
            <a:pPr algn="ctr"/>
            <a:r>
              <a:rPr lang="en-US" sz="1300" b="1" dirty="0">
                <a:solidFill>
                  <a:srgbClr val="3E759E"/>
                </a:solidFill>
                <a:latin typeface="Aileron" pitchFamily="2" charset="77"/>
              </a:rPr>
              <a:t>Chemo &amp; immunotherapy  projects</a:t>
            </a:r>
          </a:p>
        </p:txBody>
      </p:sp>
      <p:sp>
        <p:nvSpPr>
          <p:cNvPr id="51" name="Frihandsfigur 50">
            <a:extLst>
              <a:ext uri="{FF2B5EF4-FFF2-40B4-BE49-F238E27FC236}">
                <a16:creationId xmlns:a16="http://schemas.microsoft.com/office/drawing/2014/main" id="{9A2E6AAE-372E-C64B-A739-BAB6B9867A77}"/>
              </a:ext>
            </a:extLst>
          </p:cNvPr>
          <p:cNvSpPr/>
          <p:nvPr/>
        </p:nvSpPr>
        <p:spPr>
          <a:xfrm>
            <a:off x="4415942" y="4855867"/>
            <a:ext cx="7165978" cy="940520"/>
          </a:xfrm>
          <a:custGeom>
            <a:avLst/>
            <a:gdLst>
              <a:gd name="connsiteX0" fmla="*/ 0 w 4915488"/>
              <a:gd name="connsiteY0" fmla="*/ 0 h 1049493"/>
              <a:gd name="connsiteX1" fmla="*/ 4915488 w 4915488"/>
              <a:gd name="connsiteY1" fmla="*/ 0 h 1049493"/>
              <a:gd name="connsiteX2" fmla="*/ 4915488 w 4915488"/>
              <a:gd name="connsiteY2" fmla="*/ 1049493 h 1049493"/>
              <a:gd name="connsiteX3" fmla="*/ 0 w 4915488"/>
              <a:gd name="connsiteY3" fmla="*/ 1049493 h 1049493"/>
              <a:gd name="connsiteX4" fmla="*/ 0 w 4915488"/>
              <a:gd name="connsiteY4" fmla="*/ 0 h 10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488" h="1049493">
                <a:moveTo>
                  <a:pt x="4915488" y="1049492"/>
                </a:moveTo>
                <a:lnTo>
                  <a:pt x="0" y="1049492"/>
                </a:lnTo>
                <a:lnTo>
                  <a:pt x="0" y="1"/>
                </a:lnTo>
                <a:lnTo>
                  <a:pt x="4915488" y="1"/>
                </a:lnTo>
                <a:lnTo>
                  <a:pt x="4915488" y="1049492"/>
                </a:lnTo>
                <a:close/>
              </a:path>
            </a:pathLst>
          </a:custGeom>
          <a:solidFill>
            <a:srgbClr val="71BF9E"/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2397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4000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latin typeface="Aileron" pitchFamily="2" charset="77"/>
              </a:rPr>
              <a:t>More than 100 national patents have so far been granted within seven patent families with comprehensive patent protection for the </a:t>
            </a:r>
            <a:r>
              <a:rPr lang="en-US" sz="1400" kern="1200" dirty="0" err="1">
                <a:solidFill>
                  <a:schemeClr val="bg1"/>
                </a:solidFill>
                <a:latin typeface="Aileron" pitchFamily="2" charset="77"/>
              </a:rPr>
              <a:t>NanoZolid</a:t>
            </a:r>
            <a:r>
              <a:rPr lang="en-US" sz="1400" kern="1200" dirty="0">
                <a:solidFill>
                  <a:schemeClr val="bg1"/>
                </a:solidFill>
                <a:latin typeface="Aileron" pitchFamily="2" charset="77"/>
              </a:rPr>
              <a:t>® platform in all major markets until 2037</a:t>
            </a:r>
            <a:endParaRPr lang="sv-SE" sz="1400" kern="1200" dirty="0">
              <a:solidFill>
                <a:schemeClr val="bg1"/>
              </a:solidFill>
              <a:latin typeface="Aileron" pitchFamily="2" charset="77"/>
            </a:endParaRPr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CE2A52CC-CE81-DB4A-97F8-7F9F3433436E}"/>
              </a:ext>
            </a:extLst>
          </p:cNvPr>
          <p:cNvSpPr>
            <a:spLocks noChangeAspect="1"/>
          </p:cNvSpPr>
          <p:nvPr/>
        </p:nvSpPr>
        <p:spPr>
          <a:xfrm>
            <a:off x="2144384" y="4855867"/>
            <a:ext cx="2081536" cy="940520"/>
          </a:xfrm>
          <a:prstGeom prst="rect">
            <a:avLst/>
          </a:prstGeom>
          <a:solidFill>
            <a:srgbClr val="ADB9CA">
              <a:alpha val="20000"/>
            </a:srgbClr>
          </a:solidFill>
          <a:ln w="12700">
            <a:solidFill>
              <a:srgbClr val="AAB5BE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-17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46800" rIns="46800" anchor="ctr"/>
          <a:lstStyle/>
          <a:p>
            <a:pPr algn="ctr"/>
            <a:r>
              <a:rPr lang="en-US" sz="1300" b="1" dirty="0">
                <a:solidFill>
                  <a:srgbClr val="3E759E"/>
                </a:solidFill>
                <a:latin typeface="Aileron" pitchFamily="2" charset="77"/>
              </a:rPr>
              <a:t>Robust patent protection</a:t>
            </a:r>
            <a:endParaRPr lang="en-US" sz="1300" b="1" i="1" dirty="0">
              <a:solidFill>
                <a:srgbClr val="3E759E"/>
              </a:solidFill>
              <a:latin typeface="Aileron" pitchFamily="2" charset="77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2C6D272-B638-0A41-8565-ED1B8560D239}"/>
              </a:ext>
            </a:extLst>
          </p:cNvPr>
          <p:cNvSpPr/>
          <p:nvPr/>
        </p:nvSpPr>
        <p:spPr>
          <a:xfrm>
            <a:off x="4415942" y="1290898"/>
            <a:ext cx="7165978" cy="943200"/>
          </a:xfrm>
          <a:prstGeom prst="rect">
            <a:avLst/>
          </a:prstGeom>
          <a:solidFill>
            <a:srgbClr val="3E759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627063"/>
            <a:r>
              <a:rPr lang="en-US" sz="1400" dirty="0">
                <a:solidFill>
                  <a:schemeClr val="bg1"/>
                </a:solidFill>
                <a:latin typeface="Aileron" pitchFamily="2" charset="77"/>
              </a:rPr>
              <a:t>The </a:t>
            </a:r>
            <a:r>
              <a:rPr lang="en-US" sz="1400" dirty="0" err="1">
                <a:solidFill>
                  <a:schemeClr val="bg1"/>
                </a:solidFill>
                <a:latin typeface="Aileron" pitchFamily="2" charset="77"/>
              </a:rPr>
              <a:t>NanoZolid</a:t>
            </a:r>
            <a:r>
              <a:rPr lang="en-US" sz="1400" dirty="0">
                <a:solidFill>
                  <a:schemeClr val="bg1"/>
                </a:solidFill>
                <a:latin typeface="Aileron" pitchFamily="2" charset="77"/>
              </a:rPr>
              <a:t>® technology constitutes a bedrock for building a broad portfolio of pharmaceutical projects, which diversifies risk and provides good prospects for future revenue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674E2F4-F5E0-7E4B-A73C-66BF18E42A58}"/>
              </a:ext>
            </a:extLst>
          </p:cNvPr>
          <p:cNvSpPr>
            <a:spLocks noChangeAspect="1"/>
          </p:cNvSpPr>
          <p:nvPr/>
        </p:nvSpPr>
        <p:spPr>
          <a:xfrm>
            <a:off x="2144384" y="1284669"/>
            <a:ext cx="2081536" cy="939600"/>
          </a:xfrm>
          <a:prstGeom prst="rect">
            <a:avLst/>
          </a:prstGeom>
          <a:solidFill>
            <a:srgbClr val="ADB9CA">
              <a:alpha val="20000"/>
            </a:srgbClr>
          </a:solidFill>
          <a:ln w="12700">
            <a:solidFill>
              <a:srgbClr val="AAB5BE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46800" rIns="46800" anchor="ctr"/>
          <a:lstStyle/>
          <a:p>
            <a:pPr algn="ctr"/>
            <a:r>
              <a:rPr lang="en-US" sz="1300" b="1" dirty="0">
                <a:solidFill>
                  <a:srgbClr val="3E759E"/>
                </a:solidFill>
                <a:latin typeface="Aileron"/>
              </a:rPr>
              <a:t>Proprietary platform technology with broad product portfolio</a:t>
            </a:r>
          </a:p>
        </p:txBody>
      </p:sp>
      <p:sp>
        <p:nvSpPr>
          <p:cNvPr id="49" name="Frihandsfigur 48">
            <a:extLst>
              <a:ext uri="{FF2B5EF4-FFF2-40B4-BE49-F238E27FC236}">
                <a16:creationId xmlns:a16="http://schemas.microsoft.com/office/drawing/2014/main" id="{19F3B4E8-34B9-A146-9884-7036E23DBF08}"/>
              </a:ext>
            </a:extLst>
          </p:cNvPr>
          <p:cNvSpPr/>
          <p:nvPr/>
        </p:nvSpPr>
        <p:spPr>
          <a:xfrm>
            <a:off x="4415942" y="2478191"/>
            <a:ext cx="7165498" cy="940520"/>
          </a:xfrm>
          <a:custGeom>
            <a:avLst/>
            <a:gdLst>
              <a:gd name="connsiteX0" fmla="*/ 0 w 4915488"/>
              <a:gd name="connsiteY0" fmla="*/ 0 h 1049493"/>
              <a:gd name="connsiteX1" fmla="*/ 4915488 w 4915488"/>
              <a:gd name="connsiteY1" fmla="*/ 0 h 1049493"/>
              <a:gd name="connsiteX2" fmla="*/ 4915488 w 4915488"/>
              <a:gd name="connsiteY2" fmla="*/ 1049493 h 1049493"/>
              <a:gd name="connsiteX3" fmla="*/ 0 w 4915488"/>
              <a:gd name="connsiteY3" fmla="*/ 1049493 h 1049493"/>
              <a:gd name="connsiteX4" fmla="*/ 0 w 4915488"/>
              <a:gd name="connsiteY4" fmla="*/ 0 h 10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488" h="1049493">
                <a:moveTo>
                  <a:pt x="4915488" y="1049492"/>
                </a:moveTo>
                <a:lnTo>
                  <a:pt x="0" y="1049492"/>
                </a:lnTo>
                <a:lnTo>
                  <a:pt x="0" y="1"/>
                </a:lnTo>
                <a:lnTo>
                  <a:pt x="4915488" y="1"/>
                </a:lnTo>
                <a:lnTo>
                  <a:pt x="4915488" y="1049492"/>
                </a:lnTo>
                <a:close/>
              </a:path>
            </a:pathLst>
          </a:custGeom>
          <a:solidFill>
            <a:srgbClr val="AAB5BE"/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2397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4000" tIns="216000" rIns="144000" bIns="36000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latin typeface="Aileron" pitchFamily="2" charset="77"/>
              </a:rPr>
              <a:t>Phase IIb study in prostate cancer finalized in 2019 – the primary endpoints were successfully met. Licensing agreement for </a:t>
            </a:r>
            <a:r>
              <a:rPr lang="en-US" sz="1400" kern="1200" dirty="0" err="1">
                <a:solidFill>
                  <a:schemeClr val="bg1"/>
                </a:solidFill>
                <a:latin typeface="Aileron" pitchFamily="2" charset="77"/>
              </a:rPr>
              <a:t>Liproca</a:t>
            </a:r>
            <a:r>
              <a:rPr lang="en-US" sz="1400" kern="1200" dirty="0">
                <a:solidFill>
                  <a:schemeClr val="bg1"/>
                </a:solidFill>
                <a:latin typeface="Aileron" pitchFamily="2" charset="77"/>
              </a:rPr>
              <a:t>® Depot in place with Chinese partner</a:t>
            </a:r>
            <a:endParaRPr lang="sv-SE" sz="1400" kern="1200" dirty="0">
              <a:solidFill>
                <a:schemeClr val="bg1"/>
              </a:solidFill>
              <a:latin typeface="Aileron" pitchFamily="2" charset="77"/>
            </a:endParaRPr>
          </a:p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sv-SE" sz="3600" kern="1200" dirty="0">
              <a:latin typeface="Aileron" pitchFamily="2" charset="77"/>
            </a:endParaRPr>
          </a:p>
        </p:txBody>
      </p:sp>
      <p:sp>
        <p:nvSpPr>
          <p:cNvPr id="45" name="Ellips 47">
            <a:extLst>
              <a:ext uri="{FF2B5EF4-FFF2-40B4-BE49-F238E27FC236}">
                <a16:creationId xmlns:a16="http://schemas.microsoft.com/office/drawing/2014/main" id="{7B1DD8B0-EDAA-4E67-A657-DF61A27705ED}"/>
              </a:ext>
            </a:extLst>
          </p:cNvPr>
          <p:cNvSpPr>
            <a:spLocks noChangeAspect="1"/>
          </p:cNvSpPr>
          <p:nvPr/>
        </p:nvSpPr>
        <p:spPr>
          <a:xfrm>
            <a:off x="2144351" y="2478651"/>
            <a:ext cx="2081536" cy="939600"/>
          </a:xfrm>
          <a:prstGeom prst="rect">
            <a:avLst/>
          </a:prstGeom>
          <a:solidFill>
            <a:srgbClr val="ADB9CA">
              <a:alpha val="20000"/>
            </a:srgbClr>
          </a:solidFill>
          <a:ln w="12700">
            <a:solidFill>
              <a:srgbClr val="AAB5BE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46800" rIns="46800" anchor="ctr"/>
          <a:lstStyle/>
          <a:p>
            <a:pPr algn="ctr"/>
            <a:r>
              <a:rPr lang="en-US" sz="1300" b="1" dirty="0">
                <a:solidFill>
                  <a:srgbClr val="3E759E"/>
                </a:solidFill>
                <a:latin typeface="Aileron" pitchFamily="2" charset="77"/>
              </a:rPr>
              <a:t>Lead candidate in late stage in prostate cancer</a:t>
            </a:r>
            <a:endParaRPr lang="en-US" sz="1300" b="1" i="1" dirty="0">
              <a:solidFill>
                <a:srgbClr val="3E759E"/>
              </a:solidFill>
              <a:latin typeface="Aileron" pitchFamily="2" charset="77"/>
            </a:endParaRPr>
          </a:p>
        </p:txBody>
      </p:sp>
      <p:sp>
        <p:nvSpPr>
          <p:cNvPr id="12" name="Rubrik 2">
            <a:extLst>
              <a:ext uri="{FF2B5EF4-FFF2-40B4-BE49-F238E27FC236}">
                <a16:creationId xmlns:a16="http://schemas.microsoft.com/office/drawing/2014/main" id="{69E49CEA-C896-4BD2-B1F1-7B98A71DFCD1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2829963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id="{498F7EED-F429-4775-AD3D-24DC488B8615}"/>
              </a:ext>
            </a:extLst>
          </p:cNvPr>
          <p:cNvSpPr txBox="1">
            <a:spLocks/>
          </p:cNvSpPr>
          <p:nvPr/>
        </p:nvSpPr>
        <p:spPr>
          <a:xfrm>
            <a:off x="1918250" y="-409073"/>
            <a:ext cx="84449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The </a:t>
            </a:r>
            <a:r>
              <a:rPr lang="en-US" dirty="0" err="1"/>
              <a:t>NanoZolid</a:t>
            </a:r>
            <a:r>
              <a:rPr lang="en-US" dirty="0"/>
              <a:t>® Drug Delivery Platform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FB9C3F7F-9FD9-4BF9-96EF-278DAF240D48}"/>
              </a:ext>
            </a:extLst>
          </p:cNvPr>
          <p:cNvSpPr txBox="1">
            <a:spLocks/>
          </p:cNvSpPr>
          <p:nvPr/>
        </p:nvSpPr>
        <p:spPr>
          <a:xfrm>
            <a:off x="1774825" y="1272207"/>
            <a:ext cx="6985000" cy="359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 panose="020B0604020202030204" pitchFamily="34" charset="0"/>
              <a:buNone/>
              <a:tabLst/>
              <a:defRPr sz="18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269875" marR="0" indent="-179388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 panose="020B0604020202030204" pitchFamily="34" charset="0"/>
              <a:buChar char="›"/>
              <a:tabLst/>
              <a:defRPr sz="1400" b="0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2pPr>
            <a:lvl3pPr marL="539750" marR="0" indent="-179388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400" b="0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 b="0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0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r>
              <a:rPr lang="en-US" sz="2600" dirty="0" err="1"/>
              <a:t>NanoZolid</a:t>
            </a:r>
            <a:r>
              <a:rPr lang="en-US" sz="2600" dirty="0"/>
              <a:t>® provides tailor-made and controlled releases of drugs up to 6 months or more. Side effects are avoided or significantly reduced</a:t>
            </a:r>
          </a:p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r>
              <a:rPr lang="en-US" sz="2600" dirty="0"/>
              <a:t>Local injection depot in diseased tissue, intra-tumoral or given subcutaneous</a:t>
            </a:r>
          </a:p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r>
              <a:rPr lang="en-US" sz="2600" dirty="0"/>
              <a:t>Both primary and secondary endpoints were reached in the </a:t>
            </a:r>
            <a:r>
              <a:rPr lang="en-US" sz="2600" dirty="0" err="1"/>
              <a:t>Liproca</a:t>
            </a:r>
            <a:r>
              <a:rPr lang="en-US" sz="2600" dirty="0"/>
              <a:t>® Depot Phase IIb study, confirming the </a:t>
            </a:r>
            <a:r>
              <a:rPr lang="en-US" sz="2600" dirty="0" err="1"/>
              <a:t>NanoZolid</a:t>
            </a:r>
            <a:r>
              <a:rPr lang="en-US" sz="2600" dirty="0"/>
              <a:t>® technology</a:t>
            </a:r>
          </a:p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r>
              <a:rPr lang="en-US" sz="2600" dirty="0"/>
              <a:t>Provides long-term exclusivity and Life Cycle Management for drugs with expired or limited remaining patent protection</a:t>
            </a:r>
          </a:p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r>
              <a:rPr lang="en-US" sz="2600" dirty="0"/>
              <a:t>Fully biocompatible and is safely absorbed into the body</a:t>
            </a:r>
          </a:p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r>
              <a:rPr lang="en-US" sz="2600" dirty="0"/>
              <a:t>Validated drug release in Phase II trials</a:t>
            </a:r>
          </a:p>
          <a:p>
            <a:pPr marL="342900" indent="-342900" hangingPunct="1">
              <a:lnSpc>
                <a:spcPct val="108000"/>
              </a:lnSpc>
              <a:buFont typeface="Wingdings" panose="05000000000000000000" pitchFamily="2" charset="2"/>
              <a:buChar char="§"/>
              <a:defRPr sz="2500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EC2F3-DFE8-434F-92E7-35D2F5DD42DC}"/>
              </a:ext>
            </a:extLst>
          </p:cNvPr>
          <p:cNvSpPr/>
          <p:nvPr/>
        </p:nvSpPr>
        <p:spPr>
          <a:xfrm>
            <a:off x="1796820" y="5011200"/>
            <a:ext cx="1941772" cy="976234"/>
          </a:xfrm>
          <a:prstGeom prst="rect">
            <a:avLst/>
          </a:prstGeom>
          <a:solidFill>
            <a:srgbClr val="7BA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Proven active substance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A0E3A6-A565-4DBE-B168-4802D2F87BC5}"/>
              </a:ext>
            </a:extLst>
          </p:cNvPr>
          <p:cNvSpPr/>
          <p:nvPr/>
        </p:nvSpPr>
        <p:spPr>
          <a:xfrm>
            <a:off x="4318434" y="5011200"/>
            <a:ext cx="1941772" cy="976234"/>
          </a:xfrm>
          <a:prstGeom prst="rect">
            <a:avLst/>
          </a:prstGeom>
          <a:solidFill>
            <a:srgbClr val="7BA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n-US" sz="1500" b="1" err="1">
                <a:solidFill>
                  <a:schemeClr val="bg1"/>
                </a:solidFill>
                <a:latin typeface="Aileron"/>
              </a:rPr>
              <a:t>NanoZolid</a:t>
            </a:r>
            <a:r>
              <a:rPr lang="en-US" sz="1500" b="1">
                <a:solidFill>
                  <a:schemeClr val="bg1"/>
                </a:solidFill>
                <a:latin typeface="Aileron"/>
              </a:rPr>
              <a:t>®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549D9-2C65-4B91-BC49-D2968E884091}"/>
              </a:ext>
            </a:extLst>
          </p:cNvPr>
          <p:cNvSpPr/>
          <p:nvPr/>
        </p:nvSpPr>
        <p:spPr>
          <a:xfrm>
            <a:off x="6840048" y="5011200"/>
            <a:ext cx="1941772" cy="976234"/>
          </a:xfrm>
          <a:prstGeom prst="rect">
            <a:avLst/>
          </a:prstGeom>
          <a:solidFill>
            <a:srgbClr val="3E759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New </a:t>
            </a:r>
            <a:r>
              <a:rPr kumimoji="0" lang="sv-SE" sz="15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product</a:t>
            </a:r>
            <a:r>
              <a:rPr kumimoji="0" lang="sv-SE" sz="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</a:t>
            </a:r>
            <a:r>
              <a:rPr kumimoji="0" lang="sv-SE" sz="15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with</a:t>
            </a:r>
            <a:r>
              <a:rPr kumimoji="0" lang="sv-SE" sz="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Long-term release &amp;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Enhanced patent protection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B91965B-9C99-4520-A43C-E622525D4043}"/>
              </a:ext>
            </a:extLst>
          </p:cNvPr>
          <p:cNvSpPr/>
          <p:nvPr/>
        </p:nvSpPr>
        <p:spPr>
          <a:xfrm rot="5400000">
            <a:off x="6062009" y="5400318"/>
            <a:ext cx="976236" cy="198000"/>
          </a:xfrm>
          <a:prstGeom prst="triangle">
            <a:avLst/>
          </a:prstGeom>
          <a:solidFill>
            <a:srgbClr val="AAB5B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" name="textruta 5">
            <a:extLst>
              <a:ext uri="{FF2B5EF4-FFF2-40B4-BE49-F238E27FC236}">
                <a16:creationId xmlns:a16="http://schemas.microsoft.com/office/drawing/2014/main" id="{45F630CC-F2BD-408F-97E7-FAEEB6AE01DA}"/>
              </a:ext>
            </a:extLst>
          </p:cNvPr>
          <p:cNvSpPr txBox="1"/>
          <p:nvPr/>
        </p:nvSpPr>
        <p:spPr>
          <a:xfrm>
            <a:off x="3818792" y="5068432"/>
            <a:ext cx="419441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5000" b="1" i="0" u="none" strike="noStrike" cap="none" spc="0" normalizeH="0" baseline="0">
                <a:ln>
                  <a:noFill/>
                </a:ln>
                <a:solidFill>
                  <a:srgbClr val="AAB5BE"/>
                </a:solidFill>
                <a:effectLst/>
                <a:uFillTx/>
                <a:latin typeface="Aileron" pitchFamily="2" charset="77"/>
                <a:sym typeface="Helvetica"/>
              </a:rPr>
              <a:t>+</a:t>
            </a:r>
          </a:p>
        </p:txBody>
      </p:sp>
      <p:pic>
        <p:nvPicPr>
          <p:cNvPr id="18" name="Bildobjekt 2">
            <a:extLst>
              <a:ext uri="{FF2B5EF4-FFF2-40B4-BE49-F238E27FC236}">
                <a16:creationId xmlns:a16="http://schemas.microsoft.com/office/drawing/2014/main" id="{0AA53461-1152-45BA-9531-7141A826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4833" y="2387984"/>
            <a:ext cx="1416137" cy="1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47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"/>
          <p:cNvGraphicFramePr/>
          <p:nvPr>
            <p:extLst>
              <p:ext uri="{D42A27DB-BD31-4B8C-83A1-F6EECF244321}">
                <p14:modId xmlns:p14="http://schemas.microsoft.com/office/powerpoint/2010/main" val="3582032569"/>
              </p:ext>
            </p:extLst>
          </p:nvPr>
        </p:nvGraphicFramePr>
        <p:xfrm>
          <a:off x="1879748" y="1325563"/>
          <a:ext cx="10076329" cy="527834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8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5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 PROJECT</a:t>
                      </a:r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         </a:t>
                      </a:r>
                      <a:r>
                        <a:rPr lang="sv-SE" sz="1400" b="1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TARGET</a:t>
                      </a:r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FEASIBILITY</a:t>
                      </a:r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PRECLINICAL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 PHASE I / II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PHASE IIb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OUT-LICENSING &amp; AGREEMENTS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AAB5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28"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905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5">
                <a:tc gridSpan="3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sv-SE" sz="1700" b="1">
                        <a:solidFill>
                          <a:srgbClr val="1C4E77"/>
                        </a:solidFill>
                      </a:endParaRPr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2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12700">
                      <a:miter lim="400000"/>
                    </a:lnL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NZ-2-HOF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Prostate cancer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 b="1" dirty="0">
                        <a:solidFill>
                          <a:srgbClr val="FFFFFF"/>
                        </a:solidFill>
                        <a:latin typeface="Aileron" pitchFamily="2" charset="77"/>
                      </a:endParaRPr>
                    </a:p>
                  </a:txBody>
                  <a:tcPr marL="9536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Out-licensed to China</a:t>
                      </a:r>
                      <a:endParaRPr lang="sv-SE" sz="1100" b="1" dirty="0">
                        <a:solidFill>
                          <a:srgbClr val="3E759E"/>
                        </a:solidFill>
                        <a:latin typeface="Aileron" pitchFamily="2" charset="77"/>
                      </a:endParaRPr>
                    </a:p>
                    <a:p>
                      <a:pPr algn="l" defTabSz="914400">
                        <a:defRPr sz="1800"/>
                      </a:pPr>
                      <a:endParaRPr lang="en-US" sz="1100" b="1" noProof="0" dirty="0">
                        <a:solidFill>
                          <a:srgbClr val="3E759E"/>
                        </a:solidFill>
                        <a:highlight>
                          <a:srgbClr val="FFFF00"/>
                        </a:highlight>
                        <a:latin typeface="Aileron" pitchFamily="2" charset="77"/>
                      </a:endParaRP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NZ-DTX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Malignant tumors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700">
                          <a:solidFill>
                            <a:srgbClr val="1C4E77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Out-licensing after Phase I</a:t>
                      </a:r>
                      <a:br>
                        <a:rPr lang="sv-SE"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</a:br>
                      <a:endParaRPr sz="1100" b="1" dirty="0">
                        <a:solidFill>
                          <a:srgbClr val="3E759E"/>
                        </a:solidFill>
                        <a:latin typeface="Aileron" pitchFamily="2" charset="77"/>
                      </a:endParaRP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NZ-IO-STING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Malignant tumors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Out-licensing after preclinical phase</a:t>
                      </a: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NZ-IO-TLR9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Malignant tumors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               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Out-licensing after Phase I </a:t>
                      </a:r>
                      <a:br>
                        <a:rPr lang="sv-SE" sz="11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</a:br>
                      <a:endParaRPr sz="1100" b="1" dirty="0">
                        <a:solidFill>
                          <a:srgbClr val="3E759E"/>
                        </a:solidFill>
                        <a:latin typeface="Aileron" pitchFamily="2" charset="77"/>
                      </a:endParaRP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NZ-IO-003-004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Malignant tumors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  <a:br>
                        <a:rPr lang="sv-SE" sz="1200" b="1">
                          <a:solidFill>
                            <a:srgbClr val="1C4E77"/>
                          </a:solidFill>
                          <a:latin typeface="Aileron" pitchFamily="2" charset="77"/>
                        </a:rPr>
                      </a:br>
                      <a:endParaRPr sz="1200" b="1">
                        <a:solidFill>
                          <a:srgbClr val="1C4E77"/>
                        </a:solidFill>
                        <a:latin typeface="Aileron" pitchFamily="2" charset="77"/>
                      </a:endParaRP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1C4E77"/>
                          </a:solidFill>
                          <a:latin typeface="Aileron" pitchFamily="2" charset="77"/>
                        </a:rPr>
                        <a:t> </a:t>
                      </a: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NZ-</a:t>
                      </a:r>
                      <a:r>
                        <a:rPr lang="sv-SE" sz="1200" b="1" dirty="0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CHEMO</a:t>
                      </a:r>
                      <a:endParaRPr sz="1200" b="1" dirty="0">
                        <a:solidFill>
                          <a:srgbClr val="3E759E"/>
                        </a:solidFill>
                        <a:latin typeface="Aileron" pitchFamily="2" charset="77"/>
                      </a:endParaRP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>
                          <a:solidFill>
                            <a:srgbClr val="3E759E"/>
                          </a:solidFill>
                          <a:latin typeface="Aileron" pitchFamily="2" charset="77"/>
                        </a:rPr>
                        <a:t>Malignant tumors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759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sz="1200">
                        <a:latin typeface="Aileron" pitchFamily="2" charset="77"/>
                      </a:endParaRP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 b="1">
                          <a:solidFill>
                            <a:srgbClr val="1C4E77"/>
                          </a:solidFill>
                        </a:defRPr>
                      </a:pPr>
                      <a:br>
                        <a:rPr lang="sv-SE" sz="1200">
                          <a:latin typeface="Aileron" pitchFamily="2" charset="77"/>
                        </a:rPr>
                      </a:br>
                      <a:endParaRPr sz="1200">
                        <a:latin typeface="Aileron" pitchFamily="2" charset="77"/>
                      </a:endParaRPr>
                    </a:p>
                  </a:txBody>
                  <a:tcPr marL="108000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96">
                <a:tc gridSpan="2">
                  <a:txBody>
                    <a:bodyPr/>
                    <a:lstStyle/>
                    <a:p>
                      <a:pPr algn="l" defTabSz="914400">
                        <a:defRPr sz="17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27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 dirty="0"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 b="1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166"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7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1C4E77"/>
                          </a:solidFill>
                        </a:defRPr>
                      </a:pPr>
                      <a:endParaRPr/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b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000" b="1" dirty="0">
                          <a:solidFill>
                            <a:srgbClr val="1C4E77"/>
                          </a:solidFill>
                        </a:rPr>
                        <a:t> </a:t>
                      </a:r>
                    </a:p>
                  </a:txBody>
                  <a:tcPr marL="9536" marR="9536" marT="9536" marB="9536" anchor="ctr" horzOverflow="overflow">
                    <a:lnL w="6350">
                      <a:solidFill>
                        <a:srgbClr val="FFFFFF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ysDot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ubrik 2">
            <a:extLst>
              <a:ext uri="{FF2B5EF4-FFF2-40B4-BE49-F238E27FC236}">
                <a16:creationId xmlns:a16="http://schemas.microsoft.com/office/drawing/2014/main" id="{2D3314E9-2F93-4C17-B895-DFD281141F7E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Overview of current development pipeline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6B2817-3331-4705-AC21-2E0082BEF80C}"/>
              </a:ext>
            </a:extLst>
          </p:cNvPr>
          <p:cNvCxnSpPr>
            <a:cxnSpLocks/>
          </p:cNvCxnSpPr>
          <p:nvPr/>
        </p:nvCxnSpPr>
        <p:spPr>
          <a:xfrm flipH="1">
            <a:off x="8759825" y="3218119"/>
            <a:ext cx="1169175" cy="0"/>
          </a:xfrm>
          <a:prstGeom prst="straightConnector1">
            <a:avLst/>
          </a:prstGeom>
          <a:noFill/>
          <a:ln w="25400" cap="flat">
            <a:solidFill>
              <a:srgbClr val="3E759E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C58657-3C6A-481A-86BE-E4A89309F407}"/>
              </a:ext>
            </a:extLst>
          </p:cNvPr>
          <p:cNvCxnSpPr>
            <a:cxnSpLocks/>
          </p:cNvCxnSpPr>
          <p:nvPr/>
        </p:nvCxnSpPr>
        <p:spPr>
          <a:xfrm flipH="1">
            <a:off x="7662530" y="3827720"/>
            <a:ext cx="2266470" cy="0"/>
          </a:xfrm>
          <a:prstGeom prst="straightConnector1">
            <a:avLst/>
          </a:prstGeom>
          <a:noFill/>
          <a:ln w="25400" cap="flat">
            <a:solidFill>
              <a:srgbClr val="3E759E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6307AE-C8DA-4900-A757-D42D5D2085FE}"/>
              </a:ext>
            </a:extLst>
          </p:cNvPr>
          <p:cNvCxnSpPr>
            <a:cxnSpLocks/>
          </p:cNvCxnSpPr>
          <p:nvPr/>
        </p:nvCxnSpPr>
        <p:spPr>
          <a:xfrm flipH="1">
            <a:off x="8759825" y="4430224"/>
            <a:ext cx="1169175" cy="0"/>
          </a:xfrm>
          <a:prstGeom prst="straightConnector1">
            <a:avLst/>
          </a:prstGeom>
          <a:noFill/>
          <a:ln w="25400" cap="flat">
            <a:solidFill>
              <a:srgbClr val="3E759E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117208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" name="Table 1"/>
          <p:cNvGraphicFramePr/>
          <p:nvPr/>
        </p:nvGraphicFramePr>
        <p:xfrm>
          <a:off x="2015967" y="1175661"/>
          <a:ext cx="9578791" cy="459528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9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4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087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latin typeface="Aileron" pitchFamily="2" charset="77"/>
                        </a:rPr>
                        <a:t>PATENT</a:t>
                      </a:r>
                    </a:p>
                  </a:txBody>
                  <a:tcPr marL="11723" marR="11723" marT="11723" marB="1172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>
                          <a:latin typeface="Aileron" pitchFamily="2" charset="77"/>
                        </a:rPr>
                        <a:t>PATENT</a:t>
                      </a:r>
                    </a:p>
                  </a:txBody>
                  <a:tcPr marL="11723" marR="11723" marT="11723" marB="1172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>
                          <a:latin typeface="Aileron" pitchFamily="2" charset="77"/>
                        </a:rPr>
                        <a:t>US</a:t>
                      </a:r>
                    </a:p>
                  </a:txBody>
                  <a:tcPr marL="11723" marR="11723" marT="11723" marB="1172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>
                          <a:latin typeface="Aileron" pitchFamily="2" charset="77"/>
                        </a:rPr>
                        <a:t>EU</a:t>
                      </a:r>
                    </a:p>
                  </a:txBody>
                  <a:tcPr marL="11723" marR="11723" marT="11723" marB="1172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latin typeface="Aileron" pitchFamily="2" charset="77"/>
                        </a:rPr>
                        <a:t>REST OF THE WORLD</a:t>
                      </a:r>
                    </a:p>
                  </a:txBody>
                  <a:tcPr marL="11723" marR="11723" marT="11723" marB="1172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1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>
                          <a:latin typeface="Aileron" pitchFamily="2" charset="77"/>
                        </a:rPr>
                        <a:t>1 / 2004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Bioceramic compositions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 b="1">
                        <a:solidFill>
                          <a:srgbClr val="00B050"/>
                        </a:solidFill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 b="1">
                        <a:solidFill>
                          <a:srgbClr val="00B050"/>
                        </a:solidFill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Not filed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34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>
                          <a:latin typeface="Aileron" pitchFamily="2" charset="77"/>
                        </a:rPr>
                        <a:t>2 / 2006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Method to treat prostate cancer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Aus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Can, Chi, Jap, Mex, Russ, S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Kor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Nor,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Afr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Isr</a:t>
                      </a:r>
                      <a:r>
                        <a:rPr sz="1100" b="0" dirty="0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, Ind,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6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3 / 2007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Slow local drug release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Aus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Can, Chi, HK, Jap, Mex, Russ, S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Kor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Isr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S.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Afr</a:t>
                      </a:r>
                      <a:r>
                        <a:rPr sz="1100" b="0" dirty="0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, Ind,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6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4 / 2009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Mixing tool suspensions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Aus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Can, Chi, Russ,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Isr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Jap, Mex, S Korea</a:t>
                      </a:r>
                      <a:r>
                        <a:rPr sz="1100" b="0" dirty="0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, Ind, S. </a:t>
                      </a:r>
                      <a:r>
                        <a:rPr sz="1100" b="0" dirty="0" err="1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Afr</a:t>
                      </a:r>
                      <a:endParaRPr sz="1100" b="0" dirty="0">
                        <a:solidFill>
                          <a:srgbClr val="6F6F6E"/>
                        </a:solidFill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5 / 2009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Steering of curing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>
                          <a:solidFill>
                            <a:srgbClr val="059F61"/>
                          </a:solidFill>
                        </a:defRPr>
                      </a:pP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Aus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 Can, Russ, Jap, HK, Mex, </a:t>
                      </a:r>
                      <a:r>
                        <a:rPr sz="1100" dirty="0" err="1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S.Kor</a:t>
                      </a: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, </a:t>
                      </a:r>
                      <a:r>
                        <a:rPr sz="1100" b="0" dirty="0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Ind, </a:t>
                      </a:r>
                      <a:r>
                        <a:rPr sz="1100" b="0" dirty="0" err="1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Isr</a:t>
                      </a:r>
                      <a:r>
                        <a:rPr sz="1100" b="0" dirty="0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, S. </a:t>
                      </a:r>
                      <a:r>
                        <a:rPr sz="1100" b="0" dirty="0" err="1">
                          <a:solidFill>
                            <a:srgbClr val="6F6F6E"/>
                          </a:solidFill>
                          <a:latin typeface="Aileron" pitchFamily="2" charset="77"/>
                        </a:rPr>
                        <a:t>Afr</a:t>
                      </a:r>
                      <a:endParaRPr sz="1100" b="0" dirty="0">
                        <a:solidFill>
                          <a:srgbClr val="6F6F6E"/>
                        </a:solidFill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19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6 / 2016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Manufacturing process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00">
                          <a:latin typeface="Aileron" pitchFamily="2" charset="77"/>
                        </a:rPr>
                        <a:t>Aus, Bra, Can, China, Ind, Isr,Jap, Russ, </a:t>
                      </a:r>
                    </a:p>
                    <a:p>
                      <a:pPr algn="l" defTabSz="914400"/>
                      <a:r>
                        <a:rPr sz="1100">
                          <a:latin typeface="Aileron" pitchFamily="2" charset="77"/>
                        </a:rPr>
                        <a:t>S Afr, S Kor, Mex, Singapore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75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7 / 2017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NanoZolid + STING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-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Filed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-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rgbClr val="BFBFBF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19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1/2020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NanoZolid pharmaceutical formulations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1" dirty="0">
                          <a:solidFill>
                            <a:srgbClr val="71BF9E"/>
                          </a:solidFill>
                          <a:latin typeface="Aileron" pitchFamily="2" charset="77"/>
                        </a:rPr>
                        <a:t>Approved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00">
                        <a:latin typeface="Aileron" pitchFamily="2" charset="77"/>
                      </a:endParaRP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latin typeface="Aileron" pitchFamily="2" charset="77"/>
                        </a:rPr>
                        <a:t>-</a:t>
                      </a:r>
                    </a:p>
                  </a:txBody>
                  <a:tcPr marL="11723" marR="11723" marT="11723" marB="11723" anchor="ctr" horzOverflow="overflow">
                    <a:lnL w="12700">
                      <a:miter lim="400000"/>
                    </a:lnL>
                    <a:lnR w="3175">
                      <a:solidFill>
                        <a:srgbClr val="BFBFBF"/>
                      </a:solidFill>
                      <a:prstDash val="sysDot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>
                          <a:latin typeface="Aileron" pitchFamily="2" charset="77"/>
                        </a:rPr>
                        <a:t>-</a:t>
                      </a:r>
                    </a:p>
                  </a:txBody>
                  <a:tcPr marL="11723" marR="11723" marT="11723" marB="11723" anchor="ctr" horzOverflow="overflow">
                    <a:lnL w="3175">
                      <a:solidFill>
                        <a:srgbClr val="BFBFBF"/>
                      </a:solidFill>
                      <a:prstDash val="sysDot"/>
                    </a:lnL>
                    <a:lnR w="12700">
                      <a:miter lim="400000"/>
                    </a:lnR>
                    <a:lnT w="12700">
                      <a:solidFill>
                        <a:srgbClr val="BFBFBF"/>
                      </a:solidFill>
                      <a:prstDash val="sysDot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ubrik 2">
            <a:extLst>
              <a:ext uri="{FF2B5EF4-FFF2-40B4-BE49-F238E27FC236}">
                <a16:creationId xmlns:a16="http://schemas.microsoft.com/office/drawing/2014/main" id="{B0CD3694-FFC7-CE40-B8DE-3A1A24F060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0228" y="0"/>
            <a:ext cx="957878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Strong patent protection until 2037</a:t>
            </a:r>
          </a:p>
        </p:txBody>
      </p:sp>
    </p:spTree>
    <p:extLst>
      <p:ext uri="{BB962C8B-B14F-4D97-AF65-F5344CB8AC3E}">
        <p14:creationId xmlns:p14="http://schemas.microsoft.com/office/powerpoint/2010/main" val="40678279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4BC2C-285E-7540-9C8D-28CA0845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LIDDS Main Projects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593FCCB-BF67-634A-9FCF-257679C2DF33}"/>
              </a:ext>
            </a:extLst>
          </p:cNvPr>
          <p:cNvSpPr/>
          <p:nvPr/>
        </p:nvSpPr>
        <p:spPr>
          <a:xfrm>
            <a:off x="1775012" y="2518468"/>
            <a:ext cx="2117124" cy="687172"/>
          </a:xfrm>
          <a:prstGeom prst="rect">
            <a:avLst/>
          </a:prstGeom>
          <a:solidFill>
            <a:srgbClr val="3E759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45718" rIns="144000" bIns="45718" numCol="1" spcCol="38100" rtlCol="0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ileron" pitchFamily="2" charset="77"/>
              </a:rPr>
              <a:t>Indications</a:t>
            </a:r>
          </a:p>
        </p:txBody>
      </p:sp>
      <p:pic>
        <p:nvPicPr>
          <p:cNvPr id="6" name="Bild 5" descr="Medicin">
            <a:extLst>
              <a:ext uri="{FF2B5EF4-FFF2-40B4-BE49-F238E27FC236}">
                <a16:creationId xmlns:a16="http://schemas.microsoft.com/office/drawing/2014/main" id="{220BF715-C4B8-D245-88B9-3FCBF30E8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8588" y="2593294"/>
            <a:ext cx="537519" cy="53751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FA85E3C-10EA-DD48-8C0C-C8AFCEFED025}"/>
              </a:ext>
            </a:extLst>
          </p:cNvPr>
          <p:cNvSpPr/>
          <p:nvPr/>
        </p:nvSpPr>
        <p:spPr>
          <a:xfrm>
            <a:off x="1775012" y="3440390"/>
            <a:ext cx="2117124" cy="687172"/>
          </a:xfrm>
          <a:prstGeom prst="rect">
            <a:avLst/>
          </a:prstGeom>
          <a:solidFill>
            <a:srgbClr val="3E759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45718" rIns="144000" bIns="45718" numCol="1" spcCol="38100" rtlCol="0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ileron" pitchFamily="2" charset="77"/>
              </a:rPr>
              <a:t>Development phase </a:t>
            </a:r>
          </a:p>
        </p:txBody>
      </p:sp>
      <p:pic>
        <p:nvPicPr>
          <p:cNvPr id="9" name="Bild 8" descr="Mikroskop">
            <a:extLst>
              <a:ext uri="{FF2B5EF4-FFF2-40B4-BE49-F238E27FC236}">
                <a16:creationId xmlns:a16="http://schemas.microsoft.com/office/drawing/2014/main" id="{8446B637-1763-6645-BF67-00390B552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8588" y="3495898"/>
            <a:ext cx="536400" cy="5364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B1D70B7-FF30-9049-9E10-8881D78D4261}"/>
              </a:ext>
            </a:extLst>
          </p:cNvPr>
          <p:cNvSpPr/>
          <p:nvPr/>
        </p:nvSpPr>
        <p:spPr>
          <a:xfrm>
            <a:off x="1775012" y="4382190"/>
            <a:ext cx="2117124" cy="687172"/>
          </a:xfrm>
          <a:prstGeom prst="rect">
            <a:avLst/>
          </a:prstGeom>
          <a:solidFill>
            <a:srgbClr val="3E759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45718" rIns="144000" bIns="45718" numCol="1" spcCol="38100" rtlCol="0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ileron" pitchFamily="2" charset="77"/>
              </a:rPr>
              <a:t>Market opportunity</a:t>
            </a:r>
          </a:p>
        </p:txBody>
      </p:sp>
      <p:pic>
        <p:nvPicPr>
          <p:cNvPr id="12" name="Bild 11" descr="Nordamerika">
            <a:extLst>
              <a:ext uri="{FF2B5EF4-FFF2-40B4-BE49-F238E27FC236}">
                <a16:creationId xmlns:a16="http://schemas.microsoft.com/office/drawing/2014/main" id="{14A6DED8-113D-F445-AF1A-B6416DA6F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68588" y="4397942"/>
            <a:ext cx="536400" cy="5364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1301F0E-1A89-2346-9937-10EBC3F2D24A}"/>
              </a:ext>
            </a:extLst>
          </p:cNvPr>
          <p:cNvSpPr/>
          <p:nvPr/>
        </p:nvSpPr>
        <p:spPr>
          <a:xfrm>
            <a:off x="1775012" y="5314051"/>
            <a:ext cx="2117124" cy="687172"/>
          </a:xfrm>
          <a:prstGeom prst="rect">
            <a:avLst/>
          </a:prstGeom>
          <a:solidFill>
            <a:srgbClr val="3E759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45718" rIns="144000" bIns="45718" numCol="1" spcCol="38100" rtlCol="0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ileron" pitchFamily="2" charset="77"/>
              </a:rPr>
              <a:t>Partnering </a:t>
            </a:r>
            <a:br>
              <a:rPr lang="en-US" sz="1600" b="1" dirty="0">
                <a:solidFill>
                  <a:schemeClr val="bg1"/>
                </a:solidFill>
                <a:latin typeface="Aileron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Aileron" pitchFamily="2" charset="77"/>
              </a:rPr>
              <a:t>strategy</a:t>
            </a:r>
          </a:p>
        </p:txBody>
      </p:sp>
      <p:pic>
        <p:nvPicPr>
          <p:cNvPr id="15" name="Bild 14" descr="Handskakning">
            <a:extLst>
              <a:ext uri="{FF2B5EF4-FFF2-40B4-BE49-F238E27FC236}">
                <a16:creationId xmlns:a16="http://schemas.microsoft.com/office/drawing/2014/main" id="{9550B01D-19F2-9347-BFC6-8D4E1FC85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68588" y="5330407"/>
            <a:ext cx="536400" cy="53640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DEC7F656-8688-FA44-8690-43EBBA573F20}"/>
              </a:ext>
            </a:extLst>
          </p:cNvPr>
          <p:cNvSpPr/>
          <p:nvPr/>
        </p:nvSpPr>
        <p:spPr>
          <a:xfrm>
            <a:off x="4162358" y="1413745"/>
            <a:ext cx="2298357" cy="976313"/>
          </a:xfrm>
          <a:prstGeom prst="rect">
            <a:avLst/>
          </a:prstGeom>
          <a:solidFill>
            <a:srgbClr val="7BACCC"/>
          </a:solidFill>
          <a:ln w="25400" cap="flat">
            <a:solidFill>
              <a:srgbClr val="7BA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ileron" pitchFamily="2" charset="77"/>
              </a:rPr>
              <a:t>Liproca</a:t>
            </a:r>
            <a:r>
              <a:rPr lang="en-US" b="1" dirty="0">
                <a:solidFill>
                  <a:schemeClr val="bg1"/>
                </a:solidFill>
                <a:latin typeface="Aileron" pitchFamily="2" charset="77"/>
              </a:rPr>
              <a:t>® Depot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D268497-4389-1D46-BA7A-7E038835C5A3}"/>
              </a:ext>
            </a:extLst>
          </p:cNvPr>
          <p:cNvSpPr/>
          <p:nvPr/>
        </p:nvSpPr>
        <p:spPr>
          <a:xfrm>
            <a:off x="6744638" y="1413746"/>
            <a:ext cx="2296800" cy="976313"/>
          </a:xfrm>
          <a:prstGeom prst="rect">
            <a:avLst/>
          </a:prstGeom>
          <a:solidFill>
            <a:srgbClr val="7BACCC"/>
          </a:solidFill>
          <a:ln w="25400" cap="flat">
            <a:solidFill>
              <a:srgbClr val="7BA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ileron" pitchFamily="2" charset="77"/>
              </a:rPr>
              <a:t>Docetaxel/Chemo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00BC2B7-0634-8C4E-8DF7-0CCF77C1A981}"/>
              </a:ext>
            </a:extLst>
          </p:cNvPr>
          <p:cNvSpPr/>
          <p:nvPr/>
        </p:nvSpPr>
        <p:spPr>
          <a:xfrm>
            <a:off x="9320539" y="1413746"/>
            <a:ext cx="2296800" cy="976313"/>
          </a:xfrm>
          <a:prstGeom prst="rect">
            <a:avLst/>
          </a:prstGeom>
          <a:solidFill>
            <a:srgbClr val="7BACCC"/>
          </a:solidFill>
          <a:ln w="25400" cap="flat">
            <a:solidFill>
              <a:srgbClr val="7BA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ileron" pitchFamily="2" charset="77"/>
              </a:rPr>
              <a:t>NZ-TLR9</a:t>
            </a:r>
          </a:p>
        </p:txBody>
      </p:sp>
      <p:graphicFrame>
        <p:nvGraphicFramePr>
          <p:cNvPr id="19" name="Tabell 19">
            <a:extLst>
              <a:ext uri="{FF2B5EF4-FFF2-40B4-BE49-F238E27FC236}">
                <a16:creationId xmlns:a16="http://schemas.microsoft.com/office/drawing/2014/main" id="{6DEA975D-83F7-AA4D-8404-70E6F09A8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40380"/>
              </p:ext>
            </p:extLst>
          </p:nvPr>
        </p:nvGraphicFramePr>
        <p:xfrm>
          <a:off x="4134773" y="2562507"/>
          <a:ext cx="7515101" cy="353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749">
                  <a:extLst>
                    <a:ext uri="{9D8B030D-6E8A-4147-A177-3AD203B41FA5}">
                      <a16:colId xmlns:a16="http://schemas.microsoft.com/office/drawing/2014/main" val="1432076356"/>
                    </a:ext>
                  </a:extLst>
                </a:gridCol>
                <a:gridCol w="237325">
                  <a:extLst>
                    <a:ext uri="{9D8B030D-6E8A-4147-A177-3AD203B41FA5}">
                      <a16:colId xmlns:a16="http://schemas.microsoft.com/office/drawing/2014/main" val="3031999623"/>
                    </a:ext>
                  </a:extLst>
                </a:gridCol>
                <a:gridCol w="2331371">
                  <a:extLst>
                    <a:ext uri="{9D8B030D-6E8A-4147-A177-3AD203B41FA5}">
                      <a16:colId xmlns:a16="http://schemas.microsoft.com/office/drawing/2014/main" val="763873978"/>
                    </a:ext>
                  </a:extLst>
                </a:gridCol>
                <a:gridCol w="242032">
                  <a:extLst>
                    <a:ext uri="{9D8B030D-6E8A-4147-A177-3AD203B41FA5}">
                      <a16:colId xmlns:a16="http://schemas.microsoft.com/office/drawing/2014/main" val="2282306085"/>
                    </a:ext>
                  </a:extLst>
                </a:gridCol>
                <a:gridCol w="2340624">
                  <a:extLst>
                    <a:ext uri="{9D8B030D-6E8A-4147-A177-3AD203B41FA5}">
                      <a16:colId xmlns:a16="http://schemas.microsoft.com/office/drawing/2014/main" val="115953434"/>
                    </a:ext>
                  </a:extLst>
                </a:gridCol>
              </a:tblGrid>
              <a:tr h="684496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Prostate cancer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C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ileron" pitchFamily="2" charset="77"/>
                        </a:rPr>
                        <a:t>Lung cancer and other solid tumors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Head and neck cancer, prostate cancer, melanomas, lymphomas, and sarcomas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C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87990"/>
                  </a:ext>
                </a:extLst>
              </a:tr>
              <a:tr h="221251"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64028"/>
                  </a:ext>
                </a:extLst>
              </a:tr>
              <a:tr h="669085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ileron" pitchFamily="2" charset="77"/>
                        </a:rPr>
                        <a:t>Phase IIb completed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Phase I ongoing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C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ileron" pitchFamily="2" charset="77"/>
                        </a:rPr>
                        <a:t>Preclinical study ongoing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3268656"/>
                  </a:ext>
                </a:extLst>
              </a:tr>
              <a:tr h="229752"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308931"/>
                  </a:ext>
                </a:extLst>
              </a:tr>
              <a:tr h="714821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Addressable market &gt;$3bn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C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ileron" pitchFamily="2" charset="77"/>
                        </a:rPr>
                        <a:t>Global lung cancer market worth $37bn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More than 2 million patients diagnosed each year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C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162294"/>
                  </a:ext>
                </a:extLst>
              </a:tr>
              <a:tr h="156260"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46406"/>
                  </a:ext>
                </a:extLst>
              </a:tr>
              <a:tr h="62396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ileron" pitchFamily="2" charset="77"/>
                        </a:rPr>
                        <a:t>Out-licensed in China. Other markets partnering activities ongoing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Aileron" pitchFamily="2" charset="77"/>
                        </a:rPr>
                        <a:t>Out-licensing after Phase 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C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Aileron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ileron" pitchFamily="2" charset="77"/>
                        </a:rPr>
                        <a:t>Out-licensing after Phase 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77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18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tshållare för innehåll 2"/>
          <p:cNvSpPr txBox="1">
            <a:spLocks noGrp="1"/>
          </p:cNvSpPr>
          <p:nvPr>
            <p:ph type="body" idx="1"/>
          </p:nvPr>
        </p:nvSpPr>
        <p:spPr>
          <a:xfrm>
            <a:off x="1910228" y="1722850"/>
            <a:ext cx="9873785" cy="44861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defTabSz="905255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pPr>
            <a:r>
              <a:rPr lang="en-US" sz="2000" dirty="0" err="1"/>
              <a:t>Liproca</a:t>
            </a:r>
            <a:r>
              <a:rPr lang="en-US" sz="2000" dirty="0"/>
              <a:t>® Depot is a long-acting </a:t>
            </a:r>
            <a:r>
              <a:rPr lang="en-US" sz="2000" dirty="0" err="1"/>
              <a:t>NanoZolid</a:t>
            </a:r>
            <a:r>
              <a:rPr lang="en-US" sz="2000" dirty="0"/>
              <a:t>® formulation of the anti-androgen 2-hydroxy-flutamide administered locally into the prostate </a:t>
            </a:r>
          </a:p>
          <a:p>
            <a:pPr marL="285750" indent="-285750" defTabSz="905255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pPr>
            <a:r>
              <a:rPr lang="en-US" sz="2000" dirty="0" err="1"/>
              <a:t>Liproca</a:t>
            </a:r>
            <a:r>
              <a:rPr lang="en-US" sz="2000" dirty="0"/>
              <a:t>® Depot avoids side-effects seen with radical therapy and oral anti-androgens by the local anti-androgen treatment instead of a traditional systematic treatment</a:t>
            </a:r>
          </a:p>
          <a:p>
            <a:pPr marL="285750" indent="-285750" defTabSz="905255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pPr>
            <a:r>
              <a:rPr lang="en-US" sz="2000" dirty="0"/>
              <a:t>Phase I/II clinical trials was reported in 57 patients with good results on PSA biomarker, tumor tissue and prostate volume</a:t>
            </a:r>
          </a:p>
          <a:p>
            <a:pPr marL="285750" indent="-285750" defTabSz="905255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pPr>
            <a:r>
              <a:rPr lang="en-US" sz="2000" dirty="0"/>
              <a:t>Phase IIb study with 61 patients was finalized in 2019 – the primary endpoints were successfully met</a:t>
            </a:r>
          </a:p>
          <a:p>
            <a:pPr marL="285750" indent="-285750" defTabSz="905255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pPr>
            <a:r>
              <a:rPr lang="en-US" sz="2000" dirty="0"/>
              <a:t>Out-licensed to </a:t>
            </a:r>
            <a:r>
              <a:rPr lang="en-US" sz="2000" dirty="0" err="1"/>
              <a:t>Puheng</a:t>
            </a:r>
            <a:r>
              <a:rPr lang="en-US" sz="2000" dirty="0"/>
              <a:t> Pharma, China, in 2018, out-licensing to other major markets is ongoing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1B8F486D-E3C9-4292-87F6-16589A94B403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 err="1"/>
              <a:t>Liproca</a:t>
            </a:r>
            <a:r>
              <a:rPr lang="en-US" dirty="0"/>
              <a:t>® Depot Enables Long Release Local Prostate Cancer Treatment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7D4DB-AD40-4776-BF9E-0F4C659B52E3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2-HOF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11" y="6515428"/>
            <a:ext cx="768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Source: (</a:t>
            </a:r>
            <a:r>
              <a:rPr lang="en-US" sz="800" b="1" dirty="0">
                <a:latin typeface="Calibri" panose="020F0502020204030204" pitchFamily="34" charset="0"/>
              </a:rPr>
              <a:t>1</a:t>
            </a:r>
            <a:r>
              <a:rPr lang="en-US" sz="800" dirty="0">
                <a:latin typeface="Calibri" panose="020F0502020204030204" pitchFamily="34" charset="0"/>
              </a:rPr>
              <a:t>) World Cancer Research Fund, 2018,  (</a:t>
            </a:r>
            <a:r>
              <a:rPr lang="en-US" sz="800" b="1" dirty="0">
                <a:latin typeface="Calibri" panose="020F0502020204030204" pitchFamily="34" charset="0"/>
              </a:rPr>
              <a:t>2</a:t>
            </a:r>
            <a:r>
              <a:rPr lang="en-US" sz="800" dirty="0">
                <a:latin typeface="Calibri" panose="020F0502020204030204" pitchFamily="34" charset="0"/>
              </a:rPr>
              <a:t>) </a:t>
            </a:r>
            <a:r>
              <a:rPr lang="en-US" altLang="sv-SE" sz="800" dirty="0">
                <a:latin typeface="Calibri" panose="020F0502020204030204" pitchFamily="34" charset="0"/>
              </a:rPr>
              <a:t>Cancer Research UK</a:t>
            </a:r>
            <a:r>
              <a:rPr lang="en-US" sz="800" dirty="0">
                <a:latin typeface="Calibri" panose="020F0502020204030204" pitchFamily="34" charset="0"/>
              </a:rPr>
              <a:t>, (</a:t>
            </a:r>
            <a:r>
              <a:rPr lang="en-US" sz="800" b="1" dirty="0">
                <a:latin typeface="Calibri" panose="020F0502020204030204" pitchFamily="34" charset="0"/>
              </a:rPr>
              <a:t>3</a:t>
            </a:r>
            <a:r>
              <a:rPr lang="en-US" sz="800" dirty="0">
                <a:latin typeface="Calibri" panose="020F0502020204030204" pitchFamily="34" charset="0"/>
              </a:rPr>
              <a:t>) </a:t>
            </a:r>
            <a:r>
              <a:rPr lang="en-US" altLang="sv-SE" sz="800" dirty="0">
                <a:latin typeface="Calibri" panose="020F0502020204030204" pitchFamily="34" charset="0"/>
              </a:rPr>
              <a:t>Prostate Smart, </a:t>
            </a:r>
            <a:r>
              <a:rPr lang="en-US" sz="800" dirty="0">
                <a:latin typeface="Calibri" panose="020F0502020204030204" pitchFamily="34" charset="0"/>
              </a:rPr>
              <a:t>(</a:t>
            </a:r>
            <a:r>
              <a:rPr lang="en-US" sz="800" b="1" dirty="0">
                <a:latin typeface="Calibri" panose="020F0502020204030204" pitchFamily="34" charset="0"/>
              </a:rPr>
              <a:t>4</a:t>
            </a:r>
            <a:r>
              <a:rPr lang="en-US" sz="800" dirty="0">
                <a:latin typeface="Calibri" panose="020F0502020204030204" pitchFamily="34" charset="0"/>
              </a:rPr>
              <a:t>) </a:t>
            </a:r>
            <a:r>
              <a:rPr lang="en-US" sz="800" dirty="0" err="1">
                <a:latin typeface="Calibri" panose="020F0502020204030204" pitchFamily="34" charset="0"/>
              </a:rPr>
              <a:t>PharmaPoint</a:t>
            </a:r>
            <a:r>
              <a:rPr lang="en-US" sz="800" dirty="0">
                <a:latin typeface="Calibri" panose="020F0502020204030204" pitchFamily="34" charset="0"/>
              </a:rPr>
              <a:t>: Prostate Cancer - Global Drug Forecast and Market Analysis to 2023.</a:t>
            </a:r>
          </a:p>
        </p:txBody>
      </p:sp>
      <p:sp>
        <p:nvSpPr>
          <p:cNvPr id="10" name="Rektangel 1"/>
          <p:cNvSpPr>
            <a:spLocks noChangeArrowheads="1"/>
          </p:cNvSpPr>
          <p:nvPr/>
        </p:nvSpPr>
        <p:spPr bwMode="auto">
          <a:xfrm>
            <a:off x="3489269" y="1874862"/>
            <a:ext cx="26260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v-SE" sz="4000" b="1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1,300,000</a:t>
            </a:r>
          </a:p>
          <a:p>
            <a:pPr>
              <a:defRPr/>
            </a:pPr>
            <a:r>
              <a:rPr lang="en-US" altLang="sv-SE" sz="1600" b="1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Patients diagnosed per year</a:t>
            </a:r>
            <a:r>
              <a:rPr lang="en-US" altLang="sv-SE" sz="1600" baseline="30000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1</a:t>
            </a:r>
          </a:p>
        </p:txBody>
      </p:sp>
      <p:sp>
        <p:nvSpPr>
          <p:cNvPr id="11" name="Rektangel 15"/>
          <p:cNvSpPr>
            <a:spLocks noChangeArrowheads="1"/>
          </p:cNvSpPr>
          <p:nvPr/>
        </p:nvSpPr>
        <p:spPr bwMode="auto">
          <a:xfrm>
            <a:off x="3538964" y="3251639"/>
            <a:ext cx="3441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v-SE" sz="4000" b="1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Every fifth man</a:t>
            </a:r>
          </a:p>
          <a:p>
            <a:pPr>
              <a:defRPr/>
            </a:pPr>
            <a:r>
              <a:rPr lang="en-US" altLang="sv-SE" sz="1600" b="1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Will be diagnosed 2030</a:t>
            </a:r>
            <a:r>
              <a:rPr lang="en-US" altLang="sv-SE" sz="1600" baseline="30000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2</a:t>
            </a:r>
          </a:p>
        </p:txBody>
      </p:sp>
      <p:sp>
        <p:nvSpPr>
          <p:cNvPr id="15" name="Rektangel 16"/>
          <p:cNvSpPr>
            <a:spLocks noChangeArrowheads="1"/>
          </p:cNvSpPr>
          <p:nvPr/>
        </p:nvSpPr>
        <p:spPr bwMode="auto">
          <a:xfrm>
            <a:off x="3638355" y="4670927"/>
            <a:ext cx="18758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v-SE" sz="4000" b="1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250,000</a:t>
            </a:r>
          </a:p>
          <a:p>
            <a:pPr>
              <a:defRPr/>
            </a:pPr>
            <a:r>
              <a:rPr lang="en-US" altLang="sv-SE" sz="1600" b="1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Dies every year</a:t>
            </a:r>
            <a:r>
              <a:rPr lang="en-US" altLang="sv-SE" sz="1600" baseline="30000" dirty="0">
                <a:solidFill>
                  <a:srgbClr val="3E759E"/>
                </a:solidFill>
                <a:latin typeface="Aileron" pitchFamily="2" charset="77"/>
                <a:ea typeface="Osaka" pitchFamily="-84" charset="-128"/>
              </a:rPr>
              <a:t>3</a:t>
            </a:r>
            <a:endParaRPr lang="en-US" altLang="sv-SE" sz="1600" dirty="0">
              <a:solidFill>
                <a:srgbClr val="3E759E"/>
              </a:solidFill>
              <a:latin typeface="Aileron" pitchFamily="2" charset="77"/>
              <a:ea typeface="Osaka" pitchFamily="-84" charset="-12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74796" y="2215957"/>
            <a:ext cx="2963867" cy="2891714"/>
          </a:xfrm>
          <a:prstGeom prst="ellipse">
            <a:avLst/>
          </a:prstGeom>
          <a:solidFill>
            <a:srgbClr val="7BACCC"/>
          </a:solidFill>
          <a:ln w="19050">
            <a:noFill/>
            <a:prstDash val="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028013" y="2694347"/>
            <a:ext cx="2857432" cy="246219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sv-S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Global prostate cancer market</a:t>
            </a:r>
          </a:p>
          <a:p>
            <a:pPr algn="ctr" eaLnBrk="1" hangingPunct="1"/>
            <a:r>
              <a:rPr lang="en-US" altLang="sv-S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$8.3bn</a:t>
            </a:r>
          </a:p>
          <a:p>
            <a:pPr algn="ctr" eaLnBrk="1" hangingPunct="1"/>
            <a:r>
              <a:rPr lang="en-US" altLang="sv-S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in 2023</a:t>
            </a:r>
            <a:r>
              <a:rPr lang="en-US" altLang="sv-SE" sz="28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pPr algn="ctr" eaLnBrk="1" hangingPunct="1"/>
            <a:endParaRPr lang="en-US" altLang="sv-SE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6FCD6EFB-E67D-2A48-B354-08CF82330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6155" y="4710590"/>
            <a:ext cx="818349" cy="818349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98814749-C5F3-BE49-8849-5122E8BCB2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6775" y="2014146"/>
            <a:ext cx="697111" cy="697111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B146DB80-0BFE-3640-851D-961F4B5332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6775" y="3362368"/>
            <a:ext cx="697111" cy="697111"/>
          </a:xfrm>
          <a:prstGeom prst="rect">
            <a:avLst/>
          </a:prstGeom>
        </p:spPr>
      </p:pic>
      <p:sp>
        <p:nvSpPr>
          <p:cNvPr id="20" name="Rubrik 1">
            <a:extLst>
              <a:ext uri="{FF2B5EF4-FFF2-40B4-BE49-F238E27FC236}">
                <a16:creationId xmlns:a16="http://schemas.microsoft.com/office/drawing/2014/main" id="{797FB8D7-7CD9-45F0-AEB9-AA7CE266A60B}"/>
              </a:ext>
            </a:extLst>
          </p:cNvPr>
          <p:cNvSpPr txBox="1">
            <a:spLocks/>
          </p:cNvSpPr>
          <p:nvPr/>
        </p:nvSpPr>
        <p:spPr>
          <a:xfrm>
            <a:off x="1910228" y="789803"/>
            <a:ext cx="10009001" cy="976313"/>
          </a:xfrm>
          <a:prstGeom prst="rect">
            <a:avLst/>
          </a:prstGeom>
        </p:spPr>
        <p:txBody>
          <a:bodyPr lIns="46800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Estimated to ≥ 8 Billion USD in 2023</a:t>
            </a:r>
          </a:p>
        </p:txBody>
      </p:sp>
      <p:sp>
        <p:nvSpPr>
          <p:cNvPr id="24" name="Rubrik 2">
            <a:extLst>
              <a:ext uri="{FF2B5EF4-FFF2-40B4-BE49-F238E27FC236}">
                <a16:creationId xmlns:a16="http://schemas.microsoft.com/office/drawing/2014/main" id="{F672C29D-50BB-4743-8C41-BD87EB14F0DC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/>
              <a:t>The Global Prostate Cancer Drug Market is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AEA61-BB84-4CE0-9DEE-831E038CEA17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2-HOF</a:t>
            </a:r>
          </a:p>
        </p:txBody>
      </p:sp>
    </p:spTree>
    <p:extLst>
      <p:ext uri="{BB962C8B-B14F-4D97-AF65-F5344CB8AC3E}">
        <p14:creationId xmlns:p14="http://schemas.microsoft.com/office/powerpoint/2010/main" val="32255102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val"/>
          <p:cNvSpPr/>
          <p:nvPr/>
        </p:nvSpPr>
        <p:spPr>
          <a:xfrm>
            <a:off x="8539536" y="3084369"/>
            <a:ext cx="1910280" cy="1123711"/>
          </a:xfrm>
          <a:prstGeom prst="roundRect">
            <a:avLst/>
          </a:prstGeom>
          <a:solidFill>
            <a:srgbClr val="9D9D9B"/>
          </a:solidFill>
          <a:ln w="12700" cap="flat">
            <a:solidFill>
              <a:srgbClr val="9D9D9B"/>
            </a:solidFill>
            <a:prstDash val="solid"/>
            <a:miter lim="8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>
              <a:latin typeface="Aileron" pitchFamily="2" charset="77"/>
            </a:endParaRPr>
          </a:p>
        </p:txBody>
      </p:sp>
      <p:sp>
        <p:nvSpPr>
          <p:cNvPr id="271" name="Radical treatment (surgery and/or radiotherapy)"/>
          <p:cNvSpPr txBox="1"/>
          <p:nvPr/>
        </p:nvSpPr>
        <p:spPr>
          <a:xfrm>
            <a:off x="8539536" y="3177275"/>
            <a:ext cx="1910280" cy="919396"/>
          </a:xfrm>
          <a:prstGeom prst="roundRect">
            <a:avLst/>
          </a:prstGeom>
          <a:solidFill>
            <a:srgbClr val="9D9D9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numCol="1" anchor="ctr">
            <a:spAutoFit/>
          </a:bodyPr>
          <a:lstStyle/>
          <a:p>
            <a:pPr algn="ctr">
              <a:defRPr sz="17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latin typeface="Aileron" pitchFamily="2" charset="77"/>
              </a:rPr>
              <a:t>Radical treatment</a:t>
            </a:r>
            <a:br>
              <a:rPr sz="1600" dirty="0">
                <a:latin typeface="Aileron" pitchFamily="2" charset="77"/>
              </a:rPr>
            </a:br>
            <a:r>
              <a:rPr sz="1600" dirty="0">
                <a:latin typeface="Aileron" pitchFamily="2" charset="77"/>
              </a:rPr>
              <a:t>(surgery and/or radiotherapy)</a:t>
            </a:r>
          </a:p>
        </p:txBody>
      </p:sp>
      <p:grpSp>
        <p:nvGrpSpPr>
          <p:cNvPr id="275" name="Ellips 43"/>
          <p:cNvGrpSpPr/>
          <p:nvPr/>
        </p:nvGrpSpPr>
        <p:grpSpPr>
          <a:xfrm>
            <a:off x="2302857" y="3961424"/>
            <a:ext cx="1680725" cy="860400"/>
            <a:chOff x="-1" y="-1"/>
            <a:chExt cx="2165255" cy="1070531"/>
          </a:xfrm>
          <a:solidFill>
            <a:srgbClr val="CECFCA"/>
          </a:solidFill>
        </p:grpSpPr>
        <p:sp>
          <p:nvSpPr>
            <p:cNvPr id="273" name="Oval"/>
            <p:cNvSpPr/>
            <p:nvPr/>
          </p:nvSpPr>
          <p:spPr>
            <a:xfrm>
              <a:off x="-1" y="-1"/>
              <a:ext cx="2165255" cy="1070531"/>
            </a:xfrm>
            <a:prstGeom prst="roundRect">
              <a:avLst/>
            </a:prstGeom>
            <a:grpFill/>
            <a:ln w="12700" cap="flat">
              <a:solidFill>
                <a:srgbClr val="CECFC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600">
                <a:latin typeface="Aileron" pitchFamily="2" charset="77"/>
              </a:endParaRPr>
            </a:p>
          </p:txBody>
        </p:sp>
        <p:sp>
          <p:nvSpPr>
            <p:cNvPr id="274" name="Active Surveillance"/>
            <p:cNvSpPr txBox="1"/>
            <p:nvPr/>
          </p:nvSpPr>
          <p:spPr>
            <a:xfrm>
              <a:off x="317093" y="279303"/>
              <a:ext cx="1531067" cy="511916"/>
            </a:xfrm>
            <a:prstGeom prst="roundRect">
              <a:avLst/>
            </a:prstGeom>
            <a:grpFill/>
            <a:ln w="12700" cap="flat">
              <a:solidFill>
                <a:srgbClr val="CECFCA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600">
                  <a:latin typeface="Aileron" pitchFamily="2" charset="77"/>
                </a:rPr>
                <a:t>Active Surveillance</a:t>
              </a:r>
            </a:p>
          </p:txBody>
        </p:sp>
      </p:grpSp>
      <p:grpSp>
        <p:nvGrpSpPr>
          <p:cNvPr id="284" name="Ellips 29"/>
          <p:cNvGrpSpPr/>
          <p:nvPr/>
        </p:nvGrpSpPr>
        <p:grpSpPr>
          <a:xfrm>
            <a:off x="2292062" y="2701067"/>
            <a:ext cx="1680724" cy="857717"/>
            <a:chOff x="-1" y="-2"/>
            <a:chExt cx="1527353" cy="1022771"/>
          </a:xfrm>
          <a:solidFill>
            <a:srgbClr val="CECFCA"/>
          </a:solidFill>
        </p:grpSpPr>
        <p:sp>
          <p:nvSpPr>
            <p:cNvPr id="282" name="Oval"/>
            <p:cNvSpPr/>
            <p:nvPr/>
          </p:nvSpPr>
          <p:spPr>
            <a:xfrm>
              <a:off x="-1" y="-2"/>
              <a:ext cx="1527353" cy="1022771"/>
            </a:xfrm>
            <a:prstGeom prst="roundRect">
              <a:avLst/>
            </a:prstGeom>
            <a:grpFill/>
            <a:ln w="12700" cap="flat">
              <a:solidFill>
                <a:srgbClr val="CECFCA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600">
                <a:latin typeface="Aileron" pitchFamily="2" charset="77"/>
              </a:endParaRPr>
            </a:p>
          </p:txBody>
        </p:sp>
        <p:sp>
          <p:nvSpPr>
            <p:cNvPr id="283" name="Watchful Waiting"/>
            <p:cNvSpPr txBox="1"/>
            <p:nvPr/>
          </p:nvSpPr>
          <p:spPr>
            <a:xfrm>
              <a:off x="223675" y="188702"/>
              <a:ext cx="1080002" cy="645359"/>
            </a:xfrm>
            <a:prstGeom prst="roundRect">
              <a:avLst/>
            </a:prstGeom>
            <a:grpFill/>
            <a:ln w="12700" cap="flat">
              <a:solidFill>
                <a:srgbClr val="CECFCA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600">
                  <a:latin typeface="Aileron" pitchFamily="2" charset="77"/>
                </a:rPr>
                <a:t>Watchful Waiting</a:t>
              </a:r>
            </a:p>
          </p:txBody>
        </p:sp>
      </p:grpSp>
      <p:sp>
        <p:nvSpPr>
          <p:cNvPr id="291" name="TextBox 22"/>
          <p:cNvSpPr txBox="1"/>
          <p:nvPr/>
        </p:nvSpPr>
        <p:spPr>
          <a:xfrm>
            <a:off x="4489349" y="2393294"/>
            <a:ext cx="105764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400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b="1">
                <a:latin typeface="Aileron" pitchFamily="2" charset="77"/>
              </a:rPr>
              <a:t>Gleason 3+4</a:t>
            </a:r>
          </a:p>
        </p:txBody>
      </p:sp>
      <p:sp>
        <p:nvSpPr>
          <p:cNvPr id="292" name="TextBox 22"/>
          <p:cNvSpPr txBox="1"/>
          <p:nvPr/>
        </p:nvSpPr>
        <p:spPr>
          <a:xfrm>
            <a:off x="7118540" y="2393294"/>
            <a:ext cx="1004545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>
              <a:defRPr sz="1400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b="1" dirty="0">
                <a:latin typeface="Aileron" pitchFamily="2" charset="77"/>
              </a:rPr>
              <a:t>Gleason 4+3</a:t>
            </a:r>
          </a:p>
        </p:txBody>
      </p:sp>
      <p:sp>
        <p:nvSpPr>
          <p:cNvPr id="293" name="TextBox 22"/>
          <p:cNvSpPr txBox="1"/>
          <p:nvPr/>
        </p:nvSpPr>
        <p:spPr>
          <a:xfrm>
            <a:off x="5649440" y="4356802"/>
            <a:ext cx="1529791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1400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b="1" dirty="0">
                <a:latin typeface="Aileron" pitchFamily="2" charset="77"/>
              </a:rPr>
              <a:t>Gleason 7</a:t>
            </a:r>
          </a:p>
          <a:p>
            <a:pPr algn="ctr">
              <a:defRPr sz="1400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b="1" dirty="0">
                <a:latin typeface="Aileron" pitchFamily="2" charset="77"/>
              </a:rPr>
              <a:t>or</a:t>
            </a:r>
          </a:p>
          <a:p>
            <a:pPr algn="ctr">
              <a:defRPr sz="1400">
                <a:solidFill>
                  <a:srgbClr val="1C4E77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400" b="1" dirty="0">
                <a:latin typeface="Aileron" pitchFamily="2" charset="77"/>
              </a:rPr>
              <a:t>PSA 10-20 ng/ml</a:t>
            </a:r>
          </a:p>
        </p:txBody>
      </p:sp>
      <p:grpSp>
        <p:nvGrpSpPr>
          <p:cNvPr id="297" name="Rektangel 61"/>
          <p:cNvGrpSpPr/>
          <p:nvPr/>
        </p:nvGrpSpPr>
        <p:grpSpPr>
          <a:xfrm>
            <a:off x="1775008" y="1353978"/>
            <a:ext cx="2714830" cy="456411"/>
            <a:chOff x="-1" y="-1"/>
            <a:chExt cx="2756899" cy="635962"/>
          </a:xfrm>
          <a:solidFill>
            <a:srgbClr val="FEAA86"/>
          </a:solidFill>
        </p:grpSpPr>
        <p:sp>
          <p:nvSpPr>
            <p:cNvPr id="295" name="Rektangel"/>
            <p:cNvSpPr/>
            <p:nvPr/>
          </p:nvSpPr>
          <p:spPr>
            <a:xfrm>
              <a:off x="-1" y="-1"/>
              <a:ext cx="2756899" cy="635962"/>
            </a:xfrm>
            <a:prstGeom prst="rect">
              <a:avLst/>
            </a:prstGeom>
            <a:grpFill/>
            <a:ln w="12700" cap="flat">
              <a:solidFill>
                <a:srgbClr val="FEAA8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400">
                <a:latin typeface="Aileron" pitchFamily="2" charset="77"/>
              </a:endParaRPr>
            </a:p>
          </p:txBody>
        </p:sp>
        <p:sp>
          <p:nvSpPr>
            <p:cNvPr id="296" name="Very low – Low Risk"/>
            <p:cNvSpPr txBox="1"/>
            <p:nvPr/>
          </p:nvSpPr>
          <p:spPr>
            <a:xfrm>
              <a:off x="-1" y="124997"/>
              <a:ext cx="2756899" cy="385964"/>
            </a:xfrm>
            <a:prstGeom prst="rect">
              <a:avLst/>
            </a:prstGeom>
            <a:grpFill/>
            <a:ln w="12700" cap="flat">
              <a:solidFill>
                <a:srgbClr val="FEAA86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200" dirty="0">
                  <a:latin typeface="Aileron" pitchFamily="2" charset="77"/>
                </a:rPr>
                <a:t>Very low – Low Risk</a:t>
              </a:r>
            </a:p>
          </p:txBody>
        </p:sp>
      </p:grpSp>
      <p:grpSp>
        <p:nvGrpSpPr>
          <p:cNvPr id="300" name="Rektangel 62"/>
          <p:cNvGrpSpPr/>
          <p:nvPr/>
        </p:nvGrpSpPr>
        <p:grpSpPr>
          <a:xfrm>
            <a:off x="4478350" y="1353977"/>
            <a:ext cx="3675461" cy="456411"/>
            <a:chOff x="-2" y="-1"/>
            <a:chExt cx="3732417" cy="635962"/>
          </a:xfrm>
          <a:solidFill>
            <a:srgbClr val="FF9365"/>
          </a:solidFill>
        </p:grpSpPr>
        <p:sp>
          <p:nvSpPr>
            <p:cNvPr id="298" name="Rektangel"/>
            <p:cNvSpPr/>
            <p:nvPr/>
          </p:nvSpPr>
          <p:spPr>
            <a:xfrm>
              <a:off x="-2" y="-1"/>
              <a:ext cx="3732417" cy="635962"/>
            </a:xfrm>
            <a:prstGeom prst="rect">
              <a:avLst/>
            </a:prstGeom>
            <a:grpFill/>
            <a:ln w="12700" cap="flat">
              <a:solidFill>
                <a:srgbClr val="FF936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400">
                <a:latin typeface="Aileron" pitchFamily="2" charset="77"/>
              </a:endParaRPr>
            </a:p>
          </p:txBody>
        </p:sp>
        <p:sp>
          <p:nvSpPr>
            <p:cNvPr id="299" name="Intermediate Risk (35%)"/>
            <p:cNvSpPr txBox="1"/>
            <p:nvPr/>
          </p:nvSpPr>
          <p:spPr>
            <a:xfrm>
              <a:off x="-2" y="124997"/>
              <a:ext cx="3732417" cy="385964"/>
            </a:xfrm>
            <a:prstGeom prst="rect">
              <a:avLst/>
            </a:prstGeom>
            <a:grpFill/>
            <a:ln w="12700" cap="flat">
              <a:solidFill>
                <a:srgbClr val="FF9365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200" dirty="0">
                  <a:latin typeface="Aileron" pitchFamily="2" charset="77"/>
                </a:rPr>
                <a:t>Intermediate Risk (35%)</a:t>
              </a:r>
            </a:p>
          </p:txBody>
        </p:sp>
      </p:grpSp>
      <p:grpSp>
        <p:nvGrpSpPr>
          <p:cNvPr id="303" name="Rektangel 63"/>
          <p:cNvGrpSpPr/>
          <p:nvPr/>
        </p:nvGrpSpPr>
        <p:grpSpPr>
          <a:xfrm>
            <a:off x="8153811" y="1353978"/>
            <a:ext cx="1543282" cy="456304"/>
            <a:chOff x="-2" y="-1"/>
            <a:chExt cx="1654142" cy="635962"/>
          </a:xfrm>
          <a:solidFill>
            <a:srgbClr val="FE7F48"/>
          </a:solidFill>
        </p:grpSpPr>
        <p:sp>
          <p:nvSpPr>
            <p:cNvPr id="301" name="Rektangel"/>
            <p:cNvSpPr/>
            <p:nvPr/>
          </p:nvSpPr>
          <p:spPr>
            <a:xfrm>
              <a:off x="-2" y="-1"/>
              <a:ext cx="1654142" cy="635962"/>
            </a:xfrm>
            <a:prstGeom prst="rect">
              <a:avLst/>
            </a:prstGeom>
            <a:grpFill/>
            <a:ln w="12700" cap="flat">
              <a:solidFill>
                <a:srgbClr val="FE7F48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400">
                <a:latin typeface="Aileron" pitchFamily="2" charset="77"/>
              </a:endParaRPr>
            </a:p>
          </p:txBody>
        </p:sp>
        <p:sp>
          <p:nvSpPr>
            <p:cNvPr id="302" name="High Risk"/>
            <p:cNvSpPr txBox="1"/>
            <p:nvPr/>
          </p:nvSpPr>
          <p:spPr>
            <a:xfrm>
              <a:off x="-2" y="164092"/>
              <a:ext cx="1654142" cy="307772"/>
            </a:xfrm>
            <a:prstGeom prst="rect">
              <a:avLst/>
            </a:prstGeom>
            <a:grpFill/>
            <a:ln w="12700" cap="flat">
              <a:solidFill>
                <a:srgbClr val="FE7F48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>
                  <a:latin typeface="Aileron" pitchFamily="2" charset="77"/>
                </a:rPr>
                <a:t>High Risk</a:t>
              </a:r>
            </a:p>
          </p:txBody>
        </p:sp>
      </p:grpSp>
      <p:grpSp>
        <p:nvGrpSpPr>
          <p:cNvPr id="306" name="Rektangel 64"/>
          <p:cNvGrpSpPr/>
          <p:nvPr/>
        </p:nvGrpSpPr>
        <p:grpSpPr>
          <a:xfrm>
            <a:off x="10489246" y="1353892"/>
            <a:ext cx="1294767" cy="456391"/>
            <a:chOff x="-1" y="-1"/>
            <a:chExt cx="1314831" cy="635962"/>
          </a:xfrm>
          <a:solidFill>
            <a:srgbClr val="E94A08"/>
          </a:solidFill>
        </p:grpSpPr>
        <p:sp>
          <p:nvSpPr>
            <p:cNvPr id="304" name="Rektangel"/>
            <p:cNvSpPr/>
            <p:nvPr/>
          </p:nvSpPr>
          <p:spPr>
            <a:xfrm>
              <a:off x="-1" y="-1"/>
              <a:ext cx="1314831" cy="635962"/>
            </a:xfrm>
            <a:prstGeom prst="rect">
              <a:avLst/>
            </a:prstGeom>
            <a:grpFill/>
            <a:ln w="12700" cap="flat">
              <a:solidFill>
                <a:srgbClr val="E94A08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400">
                <a:latin typeface="Aileron" pitchFamily="2" charset="77"/>
              </a:endParaRPr>
            </a:p>
          </p:txBody>
        </p:sp>
        <p:sp>
          <p:nvSpPr>
            <p:cNvPr id="305" name="Metastatic"/>
            <p:cNvSpPr txBox="1"/>
            <p:nvPr/>
          </p:nvSpPr>
          <p:spPr>
            <a:xfrm>
              <a:off x="-1" y="124988"/>
              <a:ext cx="1314831" cy="385981"/>
            </a:xfrm>
            <a:prstGeom prst="rect">
              <a:avLst/>
            </a:prstGeom>
            <a:grpFill/>
            <a:ln w="12700" cap="flat">
              <a:solidFill>
                <a:srgbClr val="E94A08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200" dirty="0">
                  <a:latin typeface="Aileron" pitchFamily="2" charset="77"/>
                </a:rPr>
                <a:t>Metastatic</a:t>
              </a:r>
            </a:p>
          </p:txBody>
        </p:sp>
      </p:grpSp>
      <p:sp>
        <p:nvSpPr>
          <p:cNvPr id="307" name="Rektangel"/>
          <p:cNvSpPr/>
          <p:nvPr/>
        </p:nvSpPr>
        <p:spPr>
          <a:xfrm>
            <a:off x="9710312" y="1353892"/>
            <a:ext cx="778934" cy="456391"/>
          </a:xfrm>
          <a:prstGeom prst="rect">
            <a:avLst/>
          </a:prstGeom>
          <a:solidFill>
            <a:srgbClr val="FF6B2D"/>
          </a:solidFill>
          <a:ln w="12700" cap="flat">
            <a:solidFill>
              <a:srgbClr val="FF6B2D"/>
            </a:solidFill>
            <a:prstDash val="solid"/>
            <a:miter lim="8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200">
              <a:latin typeface="Aileron" pitchFamily="2" charset="77"/>
            </a:endParaRPr>
          </a:p>
        </p:txBody>
      </p:sp>
      <p:sp>
        <p:nvSpPr>
          <p:cNvPr id="308" name="Locally advanced"/>
          <p:cNvSpPr txBox="1"/>
          <p:nvPr/>
        </p:nvSpPr>
        <p:spPr>
          <a:xfrm>
            <a:off x="9683239" y="1356426"/>
            <a:ext cx="83741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 numCol="1" anchor="ctr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1200" dirty="0">
                <a:latin typeface="Aileron" pitchFamily="2" charset="77"/>
              </a:rPr>
              <a:t>Locally advanced</a:t>
            </a:r>
          </a:p>
        </p:txBody>
      </p:sp>
      <p:grpSp>
        <p:nvGrpSpPr>
          <p:cNvPr id="312" name="Rektangel 66"/>
          <p:cNvGrpSpPr/>
          <p:nvPr/>
        </p:nvGrpSpPr>
        <p:grpSpPr>
          <a:xfrm>
            <a:off x="4471368" y="1861616"/>
            <a:ext cx="2596514" cy="490696"/>
            <a:chOff x="-7091" y="-18094"/>
            <a:chExt cx="2636748" cy="635962"/>
          </a:xfrm>
          <a:solidFill>
            <a:schemeClr val="accent6"/>
          </a:solidFill>
        </p:grpSpPr>
        <p:sp>
          <p:nvSpPr>
            <p:cNvPr id="310" name="Rektangel"/>
            <p:cNvSpPr/>
            <p:nvPr/>
          </p:nvSpPr>
          <p:spPr>
            <a:xfrm>
              <a:off x="-7091" y="-18094"/>
              <a:ext cx="2629659" cy="635962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400">
                <a:latin typeface="Aileron" pitchFamily="2" charset="77"/>
              </a:endParaRPr>
            </a:p>
          </p:txBody>
        </p:sp>
        <p:sp>
          <p:nvSpPr>
            <p:cNvPr id="311" name="Favorable"/>
            <p:cNvSpPr txBox="1"/>
            <p:nvPr/>
          </p:nvSpPr>
          <p:spPr>
            <a:xfrm>
              <a:off x="-2" y="168180"/>
              <a:ext cx="2629659" cy="2995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400" dirty="0">
                  <a:latin typeface="Aileron" pitchFamily="2" charset="77"/>
                </a:rPr>
                <a:t>Favorable</a:t>
              </a:r>
            </a:p>
          </p:txBody>
        </p:sp>
      </p:grpSp>
      <p:grpSp>
        <p:nvGrpSpPr>
          <p:cNvPr id="315" name="Rektangel 67"/>
          <p:cNvGrpSpPr/>
          <p:nvPr/>
        </p:nvGrpSpPr>
        <p:grpSpPr>
          <a:xfrm>
            <a:off x="6945322" y="1865621"/>
            <a:ext cx="1208489" cy="481460"/>
            <a:chOff x="0" y="-6605"/>
            <a:chExt cx="1073526" cy="642566"/>
          </a:xfrm>
          <a:solidFill>
            <a:srgbClr val="9D9D9B"/>
          </a:solidFill>
        </p:grpSpPr>
        <p:sp>
          <p:nvSpPr>
            <p:cNvPr id="313" name="Rektangel"/>
            <p:cNvSpPr/>
            <p:nvPr/>
          </p:nvSpPr>
          <p:spPr>
            <a:xfrm>
              <a:off x="0" y="-6605"/>
              <a:ext cx="1073526" cy="642566"/>
            </a:xfrm>
            <a:prstGeom prst="rect">
              <a:avLst/>
            </a:prstGeom>
            <a:grpFill/>
            <a:ln w="12700" cap="flat">
              <a:solidFill>
                <a:srgbClr val="9D9D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400">
                <a:latin typeface="Aileron" pitchFamily="2" charset="77"/>
              </a:endParaRPr>
            </a:p>
          </p:txBody>
        </p:sp>
        <p:sp>
          <p:nvSpPr>
            <p:cNvPr id="314" name="Unfavorable"/>
            <p:cNvSpPr txBox="1"/>
            <p:nvPr/>
          </p:nvSpPr>
          <p:spPr>
            <a:xfrm>
              <a:off x="0" y="170541"/>
              <a:ext cx="1073526" cy="294872"/>
            </a:xfrm>
            <a:prstGeom prst="rect">
              <a:avLst/>
            </a:prstGeom>
            <a:grpFill/>
            <a:ln w="12700" cap="flat">
              <a:solidFill>
                <a:srgbClr val="9D9D9B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1400" dirty="0">
                  <a:latin typeface="Aileron" pitchFamily="2" charset="77"/>
                </a:rPr>
                <a:t>Unfavorable</a:t>
              </a:r>
            </a:p>
          </p:txBody>
        </p:sp>
      </p:grpSp>
      <p:sp>
        <p:nvSpPr>
          <p:cNvPr id="48" name="Rubrik 2">
            <a:extLst>
              <a:ext uri="{FF2B5EF4-FFF2-40B4-BE49-F238E27FC236}">
                <a16:creationId xmlns:a16="http://schemas.microsoft.com/office/drawing/2014/main" id="{BDE99B1C-8291-478A-9778-FE6E49157025}"/>
              </a:ext>
            </a:extLst>
          </p:cNvPr>
          <p:cNvSpPr txBox="1">
            <a:spLocks/>
          </p:cNvSpPr>
          <p:nvPr/>
        </p:nvSpPr>
        <p:spPr>
          <a:xfrm>
            <a:off x="1910228" y="-115631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lang="en-US" sz="2400" dirty="0"/>
          </a:p>
        </p:txBody>
      </p:sp>
      <p:sp>
        <p:nvSpPr>
          <p:cNvPr id="49" name="Rubrik 2">
            <a:extLst>
              <a:ext uri="{FF2B5EF4-FFF2-40B4-BE49-F238E27FC236}">
                <a16:creationId xmlns:a16="http://schemas.microsoft.com/office/drawing/2014/main" id="{03CA0372-7D8F-4F34-94FA-D7C3980894F4}"/>
              </a:ext>
            </a:extLst>
          </p:cNvPr>
          <p:cNvSpPr txBox="1">
            <a:spLocks/>
          </p:cNvSpPr>
          <p:nvPr/>
        </p:nvSpPr>
        <p:spPr>
          <a:xfrm>
            <a:off x="1910228" y="0"/>
            <a:ext cx="95787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3E759E"/>
                </a:solidFill>
                <a:uFillTx/>
                <a:latin typeface="Aileron" pitchFamily="2" charset="77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C4E7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 err="1"/>
              <a:t>Liproca</a:t>
            </a:r>
            <a:r>
              <a:rPr lang="en-US" dirty="0"/>
              <a:t>® Depot Targets Intermediate Risk Group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B10938-D90B-4A99-89BD-1A6BE833EECF}"/>
              </a:ext>
            </a:extLst>
          </p:cNvPr>
          <p:cNvGrpSpPr/>
          <p:nvPr/>
        </p:nvGrpSpPr>
        <p:grpSpPr>
          <a:xfrm>
            <a:off x="5704298" y="3009667"/>
            <a:ext cx="1529792" cy="1254614"/>
            <a:chOff x="5519406" y="4243274"/>
            <a:chExt cx="1529792" cy="125461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1955E76-FC03-4DA6-BDDF-B59665E8A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406" y="4250022"/>
              <a:ext cx="1529792" cy="12478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" name="Liproca® Depot"/>
            <p:cNvSpPr txBox="1"/>
            <p:nvPr/>
          </p:nvSpPr>
          <p:spPr>
            <a:xfrm>
              <a:off x="5519406" y="4243274"/>
              <a:ext cx="1529792" cy="1254613"/>
            </a:xfrm>
            <a:prstGeom prst="roundRect">
              <a:avLst/>
            </a:prstGeom>
            <a:solidFill>
              <a:schemeClr val="bg1">
                <a:lumMod val="95000"/>
                <a:alpha val="57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b="1" err="1">
                  <a:solidFill>
                    <a:srgbClr val="3E759E"/>
                  </a:solidFill>
                  <a:latin typeface="Aileron" pitchFamily="2" charset="77"/>
                </a:rPr>
                <a:t>Liproca</a:t>
              </a:r>
              <a:r>
                <a:rPr b="1" baseline="30000">
                  <a:solidFill>
                    <a:srgbClr val="3E759E"/>
                  </a:solidFill>
                  <a:latin typeface="Aileron" pitchFamily="2" charset="77"/>
                </a:rPr>
                <a:t>®</a:t>
              </a:r>
              <a:r>
                <a:rPr b="1">
                  <a:solidFill>
                    <a:srgbClr val="3E759E"/>
                  </a:solidFill>
                  <a:latin typeface="Aileron" pitchFamily="2" charset="77"/>
                </a:rPr>
                <a:t> Depot</a:t>
              </a:r>
            </a:p>
          </p:txBody>
        </p:sp>
      </p:grpSp>
      <p:sp>
        <p:nvSpPr>
          <p:cNvPr id="55" name="Rak pilkoppling 35">
            <a:extLst>
              <a:ext uri="{FF2B5EF4-FFF2-40B4-BE49-F238E27FC236}">
                <a16:creationId xmlns:a16="http://schemas.microsoft.com/office/drawing/2014/main" id="{4B164796-8938-4EE7-9D25-E96CAAA1F700}"/>
              </a:ext>
            </a:extLst>
          </p:cNvPr>
          <p:cNvSpPr/>
          <p:nvPr/>
        </p:nvSpPr>
        <p:spPr>
          <a:xfrm flipH="1">
            <a:off x="7380088" y="3602648"/>
            <a:ext cx="971747" cy="0"/>
          </a:xfrm>
          <a:prstGeom prst="line">
            <a:avLst/>
          </a:prstGeom>
          <a:ln w="19050">
            <a:solidFill>
              <a:srgbClr val="3E759E"/>
            </a:solidFill>
            <a:prstDash val="dash"/>
            <a:miter/>
            <a:tailEnd type="triangle"/>
          </a:ln>
        </p:spPr>
        <p:txBody>
          <a:bodyPr lIns="45718" tIns="45718" rIns="45718" bIns="45718"/>
          <a:lstStyle/>
          <a:p>
            <a:endParaRPr>
              <a:latin typeface="Aileron" pitchFamily="2" charset="77"/>
            </a:endParaRPr>
          </a:p>
        </p:txBody>
      </p:sp>
      <p:sp>
        <p:nvSpPr>
          <p:cNvPr id="59" name="Rak pilkoppling 35">
            <a:extLst>
              <a:ext uri="{FF2B5EF4-FFF2-40B4-BE49-F238E27FC236}">
                <a16:creationId xmlns:a16="http://schemas.microsoft.com/office/drawing/2014/main" id="{B49AF85D-170D-4199-BC6F-BC9CEC3151E8}"/>
              </a:ext>
            </a:extLst>
          </p:cNvPr>
          <p:cNvSpPr/>
          <p:nvPr/>
        </p:nvSpPr>
        <p:spPr>
          <a:xfrm flipV="1">
            <a:off x="4066418" y="3766371"/>
            <a:ext cx="1512097" cy="590431"/>
          </a:xfrm>
          <a:prstGeom prst="line">
            <a:avLst/>
          </a:prstGeom>
          <a:ln w="19050">
            <a:solidFill>
              <a:srgbClr val="3E759E"/>
            </a:solidFill>
            <a:prstDash val="dash"/>
            <a:miter/>
            <a:tailEnd type="triangle"/>
          </a:ln>
        </p:spPr>
        <p:txBody>
          <a:bodyPr lIns="45718" tIns="45718" rIns="45718" bIns="45718"/>
          <a:lstStyle/>
          <a:p>
            <a:endParaRPr>
              <a:latin typeface="Aileron" pitchFamily="2" charset="77"/>
            </a:endParaRPr>
          </a:p>
        </p:txBody>
      </p:sp>
      <p:sp>
        <p:nvSpPr>
          <p:cNvPr id="60" name="Rak pilkoppling 35">
            <a:extLst>
              <a:ext uri="{FF2B5EF4-FFF2-40B4-BE49-F238E27FC236}">
                <a16:creationId xmlns:a16="http://schemas.microsoft.com/office/drawing/2014/main" id="{3CA587FE-AC1E-4F4F-B22F-4F8868B6A03C}"/>
              </a:ext>
            </a:extLst>
          </p:cNvPr>
          <p:cNvSpPr/>
          <p:nvPr/>
        </p:nvSpPr>
        <p:spPr>
          <a:xfrm>
            <a:off x="4066420" y="3130021"/>
            <a:ext cx="1512098" cy="428763"/>
          </a:xfrm>
          <a:prstGeom prst="line">
            <a:avLst/>
          </a:prstGeom>
          <a:ln w="19050">
            <a:solidFill>
              <a:srgbClr val="3E759E"/>
            </a:solidFill>
            <a:prstDash val="dash"/>
            <a:miter/>
            <a:tailEnd type="triangle"/>
          </a:ln>
        </p:spPr>
        <p:txBody>
          <a:bodyPr lIns="45718" tIns="45718" rIns="45718" bIns="45718"/>
          <a:lstStyle/>
          <a:p>
            <a:endParaRPr>
              <a:latin typeface="Aileron" pitchFamily="2" charset="77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0E49838-9695-46B8-A0F4-52905B1BAC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2404" y="2112335"/>
            <a:ext cx="1208490" cy="510698"/>
          </a:xfrm>
          <a:prstGeom prst="bentConnector3">
            <a:avLst>
              <a:gd name="adj1" fmla="val 99970"/>
            </a:avLst>
          </a:prstGeom>
          <a:noFill/>
          <a:ln w="76200" cap="flat">
            <a:solidFill>
              <a:srgbClr val="CECFCA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1B5BE1A9-7C6A-47E9-AA27-26FE2B1D4CA7}"/>
              </a:ext>
            </a:extLst>
          </p:cNvPr>
          <p:cNvCxnSpPr>
            <a:cxnSpLocks/>
          </p:cNvCxnSpPr>
          <p:nvPr/>
        </p:nvCxnSpPr>
        <p:spPr>
          <a:xfrm>
            <a:off x="8243777" y="2110833"/>
            <a:ext cx="1291078" cy="512201"/>
          </a:xfrm>
          <a:prstGeom prst="bentConnector3">
            <a:avLst>
              <a:gd name="adj1" fmla="val 99817"/>
            </a:avLst>
          </a:prstGeom>
          <a:noFill/>
          <a:ln w="76200" cap="flat">
            <a:solidFill>
              <a:srgbClr val="9D9D9B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D19AF07-1EDF-459B-BD60-F7E357A945CD}"/>
              </a:ext>
            </a:extLst>
          </p:cNvPr>
          <p:cNvSpPr txBox="1"/>
          <p:nvPr/>
        </p:nvSpPr>
        <p:spPr>
          <a:xfrm>
            <a:off x="2929325" y="3587979"/>
            <a:ext cx="602632" cy="1783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spc="0" normalizeH="0" baseline="0" dirty="0">
                <a:ln>
                  <a:noFill/>
                </a:ln>
                <a:solidFill>
                  <a:srgbClr val="3E759E"/>
                </a:solidFill>
                <a:effectLst/>
                <a:uFillTx/>
                <a:latin typeface="Aileron"/>
                <a:cs typeface="Arial" panose="020B0604020202020204" pitchFamily="34" charset="0"/>
                <a:sym typeface="Helvetica"/>
              </a:rPr>
              <a:t>OR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E759E"/>
              </a:solidFill>
              <a:effectLst/>
              <a:uFillTx/>
              <a:latin typeface="Aileron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4C9DFE3-ADD8-4115-96DE-5BAC06BEB74A}"/>
              </a:ext>
            </a:extLst>
          </p:cNvPr>
          <p:cNvSpPr/>
          <p:nvPr/>
        </p:nvSpPr>
        <p:spPr>
          <a:xfrm rot="16200000">
            <a:off x="-2634562" y="2653428"/>
            <a:ext cx="6858001" cy="155114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000" b="1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NanoZolid</a:t>
            </a:r>
            <a:r>
              <a:rPr kumimoji="0" lang="sv-SE" sz="3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ileron"/>
                <a:sym typeface="Helvetica"/>
              </a:rPr>
              <a:t> for 2-HOF</a:t>
            </a:r>
            <a:endParaRPr kumimoji="0" lang="en-US" sz="3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ileron"/>
              <a:sym typeface="Helvetica"/>
            </a:endParaRPr>
          </a:p>
        </p:txBody>
      </p:sp>
      <p:sp>
        <p:nvSpPr>
          <p:cNvPr id="46" name="Oval 17">
            <a:extLst>
              <a:ext uri="{FF2B5EF4-FFF2-40B4-BE49-F238E27FC236}">
                <a16:creationId xmlns:a16="http://schemas.microsoft.com/office/drawing/2014/main" id="{B851DF6C-7D0D-104B-B475-84A3C2F5E600}"/>
              </a:ext>
            </a:extLst>
          </p:cNvPr>
          <p:cNvSpPr/>
          <p:nvPr/>
        </p:nvSpPr>
        <p:spPr>
          <a:xfrm>
            <a:off x="8054662" y="4858216"/>
            <a:ext cx="1849108" cy="1846800"/>
          </a:xfrm>
          <a:prstGeom prst="ellipse">
            <a:avLst/>
          </a:prstGeom>
          <a:solidFill>
            <a:srgbClr val="71BF9E"/>
          </a:solidFill>
          <a:ln w="19050">
            <a:noFill/>
            <a:prstDash val="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88CE84C3-7523-DC42-8FC0-A5A09275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863" y="5057031"/>
            <a:ext cx="1782705" cy="15724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sv-SE" sz="2000" b="1" dirty="0">
                <a:solidFill>
                  <a:schemeClr val="bg1"/>
                </a:solidFill>
                <a:latin typeface="Aileron" pitchFamily="2" charset="77"/>
              </a:rPr>
              <a:t>Addressable market</a:t>
            </a:r>
          </a:p>
          <a:p>
            <a:pPr algn="ctr" eaLnBrk="1" hangingPunct="1"/>
            <a:r>
              <a:rPr lang="en-US" altLang="sv-SE" sz="2000" b="1" dirty="0">
                <a:solidFill>
                  <a:schemeClr val="bg1"/>
                </a:solidFill>
                <a:latin typeface="Aileron" pitchFamily="2" charset="77"/>
              </a:rPr>
              <a:t>&gt;$3bn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E627652-BDC0-AC41-8020-9456ADE6A49E}"/>
              </a:ext>
            </a:extLst>
          </p:cNvPr>
          <p:cNvSpPr/>
          <p:nvPr/>
        </p:nvSpPr>
        <p:spPr>
          <a:xfrm>
            <a:off x="2150042" y="5500139"/>
            <a:ext cx="4656613" cy="821023"/>
          </a:xfrm>
          <a:prstGeom prst="rect">
            <a:avLst/>
          </a:prstGeom>
          <a:solidFill>
            <a:srgbClr val="71BF9E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 hangingPunct="1"/>
            <a:r>
              <a:rPr lang="en-US" b="1" dirty="0">
                <a:solidFill>
                  <a:schemeClr val="bg1"/>
                </a:solidFill>
                <a:latin typeface="Aileron" pitchFamily="2" charset="77"/>
              </a:rPr>
              <a:t>420 000 patients with intermediate risk</a:t>
            </a:r>
          </a:p>
          <a:p>
            <a:pPr algn="ctr" hangingPunct="1"/>
            <a:r>
              <a:rPr lang="en-US" b="1" dirty="0">
                <a:solidFill>
                  <a:schemeClr val="bg1"/>
                </a:solidFill>
                <a:latin typeface="Aileron" pitchFamily="2" charset="77"/>
              </a:rPr>
              <a:t> diagnosed each year </a:t>
            </a:r>
          </a:p>
        </p:txBody>
      </p:sp>
      <p:sp>
        <p:nvSpPr>
          <p:cNvPr id="5" name="Höger 4">
            <a:extLst>
              <a:ext uri="{FF2B5EF4-FFF2-40B4-BE49-F238E27FC236}">
                <a16:creationId xmlns:a16="http://schemas.microsoft.com/office/drawing/2014/main" id="{3E2FFCD6-E6A3-7842-91C6-01C919453D20}"/>
              </a:ext>
            </a:extLst>
          </p:cNvPr>
          <p:cNvSpPr/>
          <p:nvPr/>
        </p:nvSpPr>
        <p:spPr>
          <a:xfrm>
            <a:off x="7051362" y="5613356"/>
            <a:ext cx="741510" cy="590430"/>
          </a:xfrm>
          <a:prstGeom prst="rightArrow">
            <a:avLst>
              <a:gd name="adj1" fmla="val 50000"/>
              <a:gd name="adj2" fmla="val 54766"/>
            </a:avLst>
          </a:prstGeom>
          <a:solidFill>
            <a:srgbClr val="71BF9E"/>
          </a:solidFill>
          <a:ln w="25400" cap="flat">
            <a:solidFill>
              <a:srgbClr val="71BF9E"/>
            </a:solidFill>
            <a:prstDash val="solid"/>
            <a:rou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49792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C9DEA8-0D57-4847-924C-C4E081F9E368}">
  <we:reference id="wa104178141" version="4.3.3.0" store="sv-SE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B112C1BE9EE2418579FD180FD3164B" ma:contentTypeVersion="18" ma:contentTypeDescription="Skapa ett nytt dokument." ma:contentTypeScope="" ma:versionID="c67d446d548f6811a67baf446f9d0cbb">
  <xsd:schema xmlns:xsd="http://www.w3.org/2001/XMLSchema" xmlns:xs="http://www.w3.org/2001/XMLSchema" xmlns:p="http://schemas.microsoft.com/office/2006/metadata/properties" xmlns:ns2="c0c76dac-7758-4fa8-9943-19a6634e10e0" xmlns:ns3="e1777adc-dc3a-4d2c-ade7-b6ece107f049" targetNamespace="http://schemas.microsoft.com/office/2006/metadata/properties" ma:root="true" ma:fieldsID="7000c2da13869e5a4e52a8cc04d48093" ns2:_="" ns3:_="">
    <xsd:import namespace="c0c76dac-7758-4fa8-9943-19a6634e10e0"/>
    <xsd:import namespace="e1777adc-dc3a-4d2c-ade7-b6ece107f049"/>
    <xsd:element name="properties">
      <xsd:complexType>
        <xsd:sequence>
          <xsd:element name="documentManagement">
            <xsd:complexType>
              <xsd:all>
                <xsd:element ref="ns2:senast_x0020__x00e4_ndrad" minOccurs="0"/>
                <xsd:element ref="ns2:Kund" minOccurs="0"/>
                <xsd:element ref="ns2:Dokumenttyp" minOccurs="0"/>
                <xsd:element ref="ns2:_x00c5_r" minOccurs="0"/>
                <xsd:element ref="ns2:Kvartal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76dac-7758-4fa8-9943-19a6634e10e0" elementFormDefault="qualified">
    <xsd:import namespace="http://schemas.microsoft.com/office/2006/documentManagement/types"/>
    <xsd:import namespace="http://schemas.microsoft.com/office/infopath/2007/PartnerControls"/>
    <xsd:element name="senast_x0020__x00e4_ndrad" ma:index="2" nillable="true" ma:displayName="senast ändrad" ma:format="DateTime" ma:internalName="senast_x0020__x00e4_ndrad">
      <xsd:simpleType>
        <xsd:restriction base="dms:DateTime"/>
      </xsd:simpleType>
    </xsd:element>
    <xsd:element name="Kund" ma:index="3" nillable="true" ma:displayName="Kund" ma:list="{f31f7b83-8522-4892-9e0a-ebab36035baf}" ma:internalName="Kund" ma:showField="Title">
      <xsd:simpleType>
        <xsd:restriction base="dms:Lookup"/>
      </xsd:simpleType>
    </xsd:element>
    <xsd:element name="Dokumenttyp" ma:index="4" nillable="true" ma:displayName="Dokumenttyp" ma:format="Dropdown" ma:internalName="Dokumenttyp">
      <xsd:simpleType>
        <xsd:restriction base="dms:Choice">
          <xsd:enumeration value="Agenda"/>
          <xsd:enumeration value="Aktiebok"/>
          <xsd:enumeration value="Anmälningssedlar"/>
          <xsd:enumeration value="Bilder"/>
          <xsd:enumeration value="Bolagsdokument"/>
          <xsd:enumeration value="DCF"/>
          <xsd:enumeration value="DD"/>
          <xsd:enumeration value="Emisssionsinstitut"/>
          <xsd:enumeration value="Equity story"/>
          <xsd:enumeration value="Faktureringsunderlag"/>
          <xsd:enumeration value="Gantt"/>
          <xsd:enumeration value="GARANT+TÅ-AVTAL"/>
          <xsd:enumeration value="INVESTOR Feedback"/>
          <xsd:enumeration value="IRL"/>
          <xsd:enumeration value="Kontaktlista"/>
          <xsd:enumeration value="Kundregistrering"/>
          <xsd:enumeration value="Legal"/>
          <xsd:enumeration value="Management pres"/>
          <xsd:enumeration value="Minutes"/>
          <xsd:enumeration value="OL"/>
          <xsd:enumeration value="One pager"/>
          <xsd:enumeration value="Ownership data"/>
          <xsd:enumeration value="Pitchbook"/>
          <xsd:enumeration value="Prospekt"/>
          <xsd:enumeration value="Research"/>
          <xsd:enumeration value="Teaser"/>
          <xsd:enumeration value="Transaktionsdokumentation"/>
        </xsd:restriction>
      </xsd:simpleType>
    </xsd:element>
    <xsd:element name="_x00c5_r" ma:index="5" nillable="true" ma:displayName="År" ma:format="Dropdown" ma:internalName="_x00c5_r">
      <xsd:simpleType>
        <xsd:restriction base="dms:Choice"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</xsd:restriction>
      </xsd:simpleType>
    </xsd:element>
    <xsd:element name="Kvartal" ma:index="6" nillable="true" ma:displayName="Kvartal" ma:format="Dropdown" ma:internalName="Kvartal">
      <xsd:simpleType>
        <xsd:restriction base="dms:Choice">
          <xsd:enumeration value="Q1"/>
          <xsd:enumeration value="Q2"/>
          <xsd:enumeration value="Q3"/>
          <xsd:enumeration value="Q4"/>
        </xsd:restriction>
      </xsd:simpleType>
    </xsd:element>
    <xsd:element name="Status" ma:index="7" nillable="true" ma:displayName="Status" ma:format="Dropdown" ma:internalName="Status">
      <xsd:simpleType>
        <xsd:restriction base="dms:Choice">
          <xsd:enumeration value="Draft"/>
          <xsd:enumeration value="Final"/>
          <xsd:enumeration value="Signed off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77adc-dc3a-4d2c-ade7-b6ece107f0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ast_x0020__x00e4_ndrad xmlns="c0c76dac-7758-4fa8-9943-19a6634e10e0" xsi:nil="true"/>
    <Dokumenttyp xmlns="c0c76dac-7758-4fa8-9943-19a6634e10e0" xsi:nil="true"/>
    <Kvartal xmlns="c0c76dac-7758-4fa8-9943-19a6634e10e0" xsi:nil="true"/>
    <_x00c5_r xmlns="c0c76dac-7758-4fa8-9943-19a6634e10e0" xsi:nil="true"/>
    <Status xmlns="c0c76dac-7758-4fa8-9943-19a6634e10e0" xsi:nil="true"/>
    <Kund xmlns="c0c76dac-7758-4fa8-9943-19a6634e10e0" xsi:nil="true"/>
    <SharedWithUsers xmlns="e1777adc-dc3a-4d2c-ade7-b6ece107f049">
      <UserInfo>
        <DisplayName>Abtin Aram</DisplayName>
        <AccountId>323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02AF11-5073-4DC6-A2C4-0CBB0F825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c76dac-7758-4fa8-9943-19a6634e10e0"/>
    <ds:schemaRef ds:uri="e1777adc-dc3a-4d2c-ade7-b6ece107f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33AA7-3947-4281-B02A-A6977A6ACF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565779-E872-4108-9384-335D13AAFEFF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e1777adc-dc3a-4d2c-ade7-b6ece107f049"/>
    <ds:schemaRef ds:uri="http://schemas.openxmlformats.org/package/2006/metadata/core-properties"/>
    <ds:schemaRef ds:uri="c0c76dac-7758-4fa8-9943-19a6634e10e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1833</Words>
  <Application>Microsoft Office PowerPoint</Application>
  <PresentationFormat>Bredbild</PresentationFormat>
  <Paragraphs>307</Paragraphs>
  <Slides>18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7" baseType="lpstr">
      <vt:lpstr>Aileron</vt:lpstr>
      <vt:lpstr>Aileron Heavy</vt:lpstr>
      <vt:lpstr>Arial</vt:lpstr>
      <vt:lpstr>Calibri</vt:lpstr>
      <vt:lpstr>Calibri Light</vt:lpstr>
      <vt:lpstr>Helvetica</vt:lpstr>
      <vt:lpstr>Trebuchet MS</vt:lpstr>
      <vt:lpstr>Wingdings</vt:lpstr>
      <vt:lpstr>Office-tema</vt:lpstr>
      <vt:lpstr>LIDDS Pharma  Clinical stage drug delivery platform with lead candidate completed phase IIb  Addressing huge unmet medical need in early stage cancer treatment </vt:lpstr>
      <vt:lpstr>PowerPoint-presentation</vt:lpstr>
      <vt:lpstr>PowerPoint-presentation</vt:lpstr>
      <vt:lpstr>PowerPoint-presentation</vt:lpstr>
      <vt:lpstr>Strong patent protection until 2037</vt:lpstr>
      <vt:lpstr>LIDDS Main Projects</vt:lpstr>
      <vt:lpstr>PowerPoint-presentation</vt:lpstr>
      <vt:lpstr>PowerPoint-presentation</vt:lpstr>
      <vt:lpstr>PowerPoint-presentation</vt:lpstr>
      <vt:lpstr>Active Surveillance Patients with Low or Intermediate Risk Profile; 61 Patients </vt:lpstr>
      <vt:lpstr>License Agreement with Puheng Pharma for Liproca® Depot</vt:lpstr>
      <vt:lpstr>PowerPoint-presentation</vt:lpstr>
      <vt:lpstr>PowerPoint-presentation</vt:lpstr>
      <vt:lpstr>PowerPoint-presentation</vt:lpstr>
      <vt:lpstr>Several Advantages vs Standard Injections</vt:lpstr>
      <vt:lpstr>PowerPoint-presentation</vt:lpstr>
      <vt:lpstr>Significant Value Inflection Points Ahead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LIDDS company presentation</dc:title>
  <dc:creator>Vator Securities</dc:creator>
  <cp:lastModifiedBy>LiddsOffice</cp:lastModifiedBy>
  <cp:revision>85</cp:revision>
  <dcterms:modified xsi:type="dcterms:W3CDTF">2020-10-23T15:52:25Z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0x010100A6B112C1BE9EE2418579FD180FD3164B</vt:lpwstr>
  </property>
</Properties>
</file>